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81" r:id="rId4"/>
    <p:sldId id="282" r:id="rId5"/>
    <p:sldId id="277" r:id="rId6"/>
    <p:sldId id="284" r:id="rId7"/>
    <p:sldId id="280" r:id="rId8"/>
    <p:sldId id="285" r:id="rId9"/>
    <p:sldId id="283" r:id="rId10"/>
    <p:sldId id="305" r:id="rId11"/>
    <p:sldId id="300" r:id="rId12"/>
    <p:sldId id="301" r:id="rId13"/>
    <p:sldId id="304" r:id="rId14"/>
    <p:sldId id="298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LV/TXT/?uri=CELEX%3A02014R0269-20220421" TargetMode="External"/><Relationship Id="rId2" Type="http://schemas.openxmlformats.org/officeDocument/2006/relationships/hyperlink" Target="https://eur-lex.europa.eu/legal-content/LV/TXT/?uri=CELEX:02014R0833-20220413&amp;qid=1651141696991" TargetMode="External"/><Relationship Id="rId1" Type="http://schemas.openxmlformats.org/officeDocument/2006/relationships/hyperlink" Target="https://likumi.lv/ta/id/88966#p84" TargetMode="External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LV/TXT/?uri=CELEX:02014R0833-20220413&amp;qid=1651141696991" TargetMode="External"/><Relationship Id="rId2" Type="http://schemas.openxmlformats.org/officeDocument/2006/relationships/hyperlink" Target="https://eur-lex.europa.eu/legal-content/LV/TXT/?uri=CELEX%3A02014R0269-20220421" TargetMode="External"/><Relationship Id="rId1" Type="http://schemas.openxmlformats.org/officeDocument/2006/relationships/hyperlink" Target="https://likumi.lv/ta/id/88966#p8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7089D7-AF73-453F-92B1-2FB68D63B8C7}" type="doc">
      <dgm:prSet loTypeId="urn:microsoft.com/office/officeart/2011/layout/HexagonRadial" loCatId="cycle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2EA6B295-0938-4287-916A-30FB9A0D58E1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lv-LV" sz="1200" b="1" dirty="0">
              <a:solidFill>
                <a:schemeClr val="tx1"/>
              </a:solidFill>
            </a:rPr>
            <a:t>Spēkā no 01.01.2023.!</a:t>
          </a:r>
          <a:endParaRPr lang="en-GB" sz="1200" b="1" dirty="0">
            <a:solidFill>
              <a:schemeClr val="tx1"/>
            </a:solidFill>
          </a:endParaRPr>
        </a:p>
      </dgm:t>
    </dgm:pt>
    <dgm:pt modelId="{D40128D4-4BD8-4D40-8751-0C04B4D8372E}" type="parTrans" cxnId="{B0EBA075-F461-41B1-8CB6-23E3299C500A}">
      <dgm:prSet/>
      <dgm:spPr/>
      <dgm:t>
        <a:bodyPr/>
        <a:lstStyle/>
        <a:p>
          <a:endParaRPr lang="en-GB"/>
        </a:p>
      </dgm:t>
    </dgm:pt>
    <dgm:pt modelId="{24091A26-D429-44B8-8C0A-858E843E6003}" type="sibTrans" cxnId="{B0EBA075-F461-41B1-8CB6-23E3299C500A}">
      <dgm:prSet/>
      <dgm:spPr/>
      <dgm:t>
        <a:bodyPr/>
        <a:lstStyle/>
        <a:p>
          <a:endParaRPr lang="en-GB"/>
        </a:p>
      </dgm:t>
    </dgm:pt>
    <dgm:pt modelId="{4CC57725-58A6-439D-A4B6-8121475F2695}">
      <dgm:prSet phldrT="[Text]" custT="1"/>
      <dgm:spPr>
        <a:solidFill>
          <a:schemeClr val="tx2">
            <a:lumMod val="40000"/>
            <a:lumOff val="60000"/>
          </a:schemeClr>
        </a:solidFill>
        <a:ln>
          <a:solidFill>
            <a:srgbClr val="7030A0"/>
          </a:solidFill>
        </a:ln>
      </dgm:spPr>
      <dgm:t>
        <a:bodyPr/>
        <a:lstStyle/>
        <a:p>
          <a:r>
            <a:rPr lang="lv-LV" sz="1200" dirty="0">
              <a:solidFill>
                <a:schemeClr val="tx1"/>
              </a:solidFill>
            </a:rPr>
            <a:t>Līgumu reģistrs</a:t>
          </a:r>
          <a:endParaRPr lang="en-GB" sz="1200" dirty="0">
            <a:solidFill>
              <a:schemeClr val="tx1"/>
            </a:solidFill>
          </a:endParaRPr>
        </a:p>
      </dgm:t>
    </dgm:pt>
    <dgm:pt modelId="{9B1A232A-9643-45C2-A838-315361374AA8}" type="parTrans" cxnId="{7E8A4FFB-9D29-4751-81D6-DBC75BB561C4}">
      <dgm:prSet/>
      <dgm:spPr/>
      <dgm:t>
        <a:bodyPr/>
        <a:lstStyle/>
        <a:p>
          <a:endParaRPr lang="en-GB"/>
        </a:p>
      </dgm:t>
    </dgm:pt>
    <dgm:pt modelId="{AC488D81-3361-407D-A557-F7384E98ABFB}" type="sibTrans" cxnId="{7E8A4FFB-9D29-4751-81D6-DBC75BB561C4}">
      <dgm:prSet/>
      <dgm:spPr/>
      <dgm:t>
        <a:bodyPr/>
        <a:lstStyle/>
        <a:p>
          <a:endParaRPr lang="en-GB"/>
        </a:p>
      </dgm:t>
    </dgm:pt>
    <dgm:pt modelId="{050BB0C2-D31D-415F-AC0D-B07C4D5B97B5}">
      <dgm:prSet phldrT="[Text]" custT="1"/>
      <dgm:spPr>
        <a:solidFill>
          <a:schemeClr val="tx2">
            <a:lumMod val="40000"/>
            <a:lumOff val="60000"/>
          </a:schemeClr>
        </a:solidFill>
        <a:ln>
          <a:solidFill>
            <a:srgbClr val="7030A0"/>
          </a:solidFill>
        </a:ln>
      </dgm:spPr>
      <dgm:t>
        <a:bodyPr/>
        <a:lstStyle/>
        <a:p>
          <a:r>
            <a:rPr lang="lv-LV" sz="1200" dirty="0">
              <a:solidFill>
                <a:schemeClr val="tx1"/>
              </a:solidFill>
            </a:rPr>
            <a:t>Izslēgšanas noteikumi</a:t>
          </a:r>
          <a:endParaRPr lang="en-GB" sz="1200" dirty="0">
            <a:solidFill>
              <a:schemeClr val="tx1"/>
            </a:solidFill>
          </a:endParaRPr>
        </a:p>
      </dgm:t>
    </dgm:pt>
    <dgm:pt modelId="{FE55F117-277A-4EB4-AB17-2725910F8917}" type="parTrans" cxnId="{D4A28F40-B914-45AF-89E5-36D790660E4D}">
      <dgm:prSet/>
      <dgm:spPr/>
      <dgm:t>
        <a:bodyPr/>
        <a:lstStyle/>
        <a:p>
          <a:endParaRPr lang="en-GB"/>
        </a:p>
      </dgm:t>
    </dgm:pt>
    <dgm:pt modelId="{3C9958E7-C5D5-4DF0-86BE-9537F7599C81}" type="sibTrans" cxnId="{D4A28F40-B914-45AF-89E5-36D790660E4D}">
      <dgm:prSet/>
      <dgm:spPr/>
      <dgm:t>
        <a:bodyPr/>
        <a:lstStyle/>
        <a:p>
          <a:endParaRPr lang="en-GB"/>
        </a:p>
      </dgm:t>
    </dgm:pt>
    <dgm:pt modelId="{3437821A-2DD3-4906-B777-A97D4C481142}">
      <dgm:prSet phldrT="[Tex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lv-LV" sz="1200" dirty="0">
              <a:solidFill>
                <a:schemeClr val="tx1"/>
              </a:solidFill>
            </a:rPr>
            <a:t>Tehnisko specifikāciju aktualizācija</a:t>
          </a:r>
          <a:endParaRPr lang="en-GB" sz="1200" dirty="0">
            <a:solidFill>
              <a:schemeClr val="tx1"/>
            </a:solidFill>
          </a:endParaRPr>
        </a:p>
      </dgm:t>
    </dgm:pt>
    <dgm:pt modelId="{7FAECF31-451C-4F3C-BC49-0A772A5CEDB3}" type="parTrans" cxnId="{CADAD277-9CB0-46BE-922F-8F158971851C}">
      <dgm:prSet/>
      <dgm:spPr/>
      <dgm:t>
        <a:bodyPr/>
        <a:lstStyle/>
        <a:p>
          <a:endParaRPr lang="en-GB"/>
        </a:p>
      </dgm:t>
    </dgm:pt>
    <dgm:pt modelId="{7ED2F79D-CCBC-4EC2-A85C-A3B68E255927}" type="sibTrans" cxnId="{CADAD277-9CB0-46BE-922F-8F158971851C}">
      <dgm:prSet/>
      <dgm:spPr/>
      <dgm:t>
        <a:bodyPr/>
        <a:lstStyle/>
        <a:p>
          <a:endParaRPr lang="en-GB"/>
        </a:p>
      </dgm:t>
    </dgm:pt>
    <dgm:pt modelId="{3B1F3CBF-9E83-43DD-A847-F3E255268830}">
      <dgm:prSet phldrT="[Tex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lv-LV" sz="1200" dirty="0">
              <a:solidFill>
                <a:schemeClr val="tx1"/>
              </a:solidFill>
            </a:rPr>
            <a:t>Saimnieciski visizdevīgākais piedāvājums</a:t>
          </a:r>
          <a:endParaRPr lang="en-GB" sz="1200" dirty="0">
            <a:solidFill>
              <a:schemeClr val="tx1"/>
            </a:solidFill>
          </a:endParaRPr>
        </a:p>
      </dgm:t>
    </dgm:pt>
    <dgm:pt modelId="{E3DBB249-C28F-4329-BA98-230338B33E48}" type="parTrans" cxnId="{C7F9E5E3-F6C8-4648-A153-DF6A4832BA7E}">
      <dgm:prSet/>
      <dgm:spPr/>
      <dgm:t>
        <a:bodyPr/>
        <a:lstStyle/>
        <a:p>
          <a:endParaRPr lang="en-GB"/>
        </a:p>
      </dgm:t>
    </dgm:pt>
    <dgm:pt modelId="{6DB12218-CF07-4E21-8BF2-A94388A87BCB}" type="sibTrans" cxnId="{C7F9E5E3-F6C8-4648-A153-DF6A4832BA7E}">
      <dgm:prSet/>
      <dgm:spPr/>
      <dgm:t>
        <a:bodyPr/>
        <a:lstStyle/>
        <a:p>
          <a:endParaRPr lang="en-GB"/>
        </a:p>
      </dgm:t>
    </dgm:pt>
    <dgm:pt modelId="{DF79C85D-EDDC-4B01-A630-684ACF76933B}">
      <dgm:prSet phldrT="[Tex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lv-LV" sz="1200" dirty="0">
              <a:solidFill>
                <a:schemeClr val="tx1"/>
              </a:solidFill>
            </a:rPr>
            <a:t>Tirgus izpēte/</a:t>
          </a:r>
        </a:p>
        <a:p>
          <a:r>
            <a:rPr lang="lv-LV" sz="1200" dirty="0">
              <a:solidFill>
                <a:schemeClr val="tx1"/>
              </a:solidFill>
            </a:rPr>
            <a:t>informēšana / iepirkuma pārtraukšana</a:t>
          </a:r>
          <a:endParaRPr lang="en-GB" sz="1200" dirty="0">
            <a:solidFill>
              <a:schemeClr val="tx1"/>
            </a:solidFill>
          </a:endParaRPr>
        </a:p>
      </dgm:t>
    </dgm:pt>
    <dgm:pt modelId="{B4D2C4A1-56BB-4325-98DC-4BFA0F20DA50}" type="parTrans" cxnId="{9EB85BB8-F6B3-4B10-8956-2F7433F8ED36}">
      <dgm:prSet/>
      <dgm:spPr/>
      <dgm:t>
        <a:bodyPr/>
        <a:lstStyle/>
        <a:p>
          <a:endParaRPr lang="en-GB"/>
        </a:p>
      </dgm:t>
    </dgm:pt>
    <dgm:pt modelId="{D60814B6-B178-4DB4-B27B-E0A05E21148F}" type="sibTrans" cxnId="{9EB85BB8-F6B3-4B10-8956-2F7433F8ED36}">
      <dgm:prSet/>
      <dgm:spPr/>
      <dgm:t>
        <a:bodyPr/>
        <a:lstStyle/>
        <a:p>
          <a:endParaRPr lang="en-GB"/>
        </a:p>
      </dgm:t>
    </dgm:pt>
    <dgm:pt modelId="{1DF7C535-0B9D-4622-8FD5-4535B2B6B913}">
      <dgm:prSet phldrT="[Tex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lv-LV" sz="1200" dirty="0">
              <a:solidFill>
                <a:schemeClr val="tx1"/>
              </a:solidFill>
            </a:rPr>
            <a:t>Iepirkuma komisijas darbība</a:t>
          </a:r>
          <a:endParaRPr lang="en-GB" sz="1200" dirty="0">
            <a:solidFill>
              <a:schemeClr val="tx1"/>
            </a:solidFill>
          </a:endParaRPr>
        </a:p>
        <a:p>
          <a:endParaRPr lang="en-GB" sz="1200" dirty="0">
            <a:solidFill>
              <a:schemeClr val="tx1"/>
            </a:solidFill>
          </a:endParaRPr>
        </a:p>
        <a:p>
          <a:r>
            <a:rPr lang="en-GB" sz="1200" dirty="0" err="1">
              <a:solidFill>
                <a:schemeClr val="tx1"/>
              </a:solidFill>
            </a:rPr>
            <a:t>u.c.</a:t>
          </a:r>
          <a:endParaRPr lang="en-GB" sz="1200" dirty="0">
            <a:solidFill>
              <a:schemeClr val="tx1"/>
            </a:solidFill>
          </a:endParaRPr>
        </a:p>
      </dgm:t>
    </dgm:pt>
    <dgm:pt modelId="{CA97DFD3-AF20-4E38-A113-EDCC445AD640}" type="parTrans" cxnId="{F1C76078-1F76-428C-94C2-2A767ECBA038}">
      <dgm:prSet/>
      <dgm:spPr/>
      <dgm:t>
        <a:bodyPr/>
        <a:lstStyle/>
        <a:p>
          <a:endParaRPr lang="en-GB"/>
        </a:p>
      </dgm:t>
    </dgm:pt>
    <dgm:pt modelId="{80B98FC1-1613-4F69-93A8-D920F4DE6891}" type="sibTrans" cxnId="{F1C76078-1F76-428C-94C2-2A767ECBA038}">
      <dgm:prSet/>
      <dgm:spPr/>
      <dgm:t>
        <a:bodyPr/>
        <a:lstStyle/>
        <a:p>
          <a:endParaRPr lang="en-GB"/>
        </a:p>
      </dgm:t>
    </dgm:pt>
    <dgm:pt modelId="{F1970DA0-C308-492B-A3CD-28F4C883095D}" type="pres">
      <dgm:prSet presAssocID="{A27089D7-AF73-453F-92B1-2FB68D63B8C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2F6E0A74-E8FB-496E-AB10-F4B6345FF861}" type="pres">
      <dgm:prSet presAssocID="{2EA6B295-0938-4287-916A-30FB9A0D58E1}" presName="Parent" presStyleLbl="node0" presStyleIdx="0" presStyleCnt="1">
        <dgm:presLayoutVars>
          <dgm:chMax val="6"/>
          <dgm:chPref val="6"/>
        </dgm:presLayoutVars>
      </dgm:prSet>
      <dgm:spPr/>
    </dgm:pt>
    <dgm:pt modelId="{978C12DC-92A0-4763-8EF4-9CE662644403}" type="pres">
      <dgm:prSet presAssocID="{4CC57725-58A6-439D-A4B6-8121475F2695}" presName="Accent1" presStyleCnt="0"/>
      <dgm:spPr/>
    </dgm:pt>
    <dgm:pt modelId="{2227A3C0-DCE0-4E9C-85BB-2F17B6710A75}" type="pres">
      <dgm:prSet presAssocID="{4CC57725-58A6-439D-A4B6-8121475F2695}" presName="Accent" presStyleLbl="bgShp" presStyleIdx="0" presStyleCnt="6"/>
      <dgm:spPr/>
    </dgm:pt>
    <dgm:pt modelId="{41F2EB51-84DF-44FF-97B2-C1AF9378CC47}" type="pres">
      <dgm:prSet presAssocID="{4CC57725-58A6-439D-A4B6-8121475F2695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310659A8-D24F-4453-B520-FBB112007B99}" type="pres">
      <dgm:prSet presAssocID="{050BB0C2-D31D-415F-AC0D-B07C4D5B97B5}" presName="Accent2" presStyleCnt="0"/>
      <dgm:spPr/>
    </dgm:pt>
    <dgm:pt modelId="{2A0B3ED9-75A7-4166-8982-FD2EEB04212E}" type="pres">
      <dgm:prSet presAssocID="{050BB0C2-D31D-415F-AC0D-B07C4D5B97B5}" presName="Accent" presStyleLbl="bgShp" presStyleIdx="1" presStyleCnt="6"/>
      <dgm:spPr/>
    </dgm:pt>
    <dgm:pt modelId="{D05C18C2-36FE-43AC-9703-DA932554FFC4}" type="pres">
      <dgm:prSet presAssocID="{050BB0C2-D31D-415F-AC0D-B07C4D5B97B5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E00E3896-32D5-4D05-8031-4E2B25FAA949}" type="pres">
      <dgm:prSet presAssocID="{3437821A-2DD3-4906-B777-A97D4C481142}" presName="Accent3" presStyleCnt="0"/>
      <dgm:spPr/>
    </dgm:pt>
    <dgm:pt modelId="{E9357345-DF28-4183-AA78-6D666A4360B6}" type="pres">
      <dgm:prSet presAssocID="{3437821A-2DD3-4906-B777-A97D4C481142}" presName="Accent" presStyleLbl="bgShp" presStyleIdx="2" presStyleCnt="6"/>
      <dgm:spPr/>
    </dgm:pt>
    <dgm:pt modelId="{469B1734-3A7D-4CA3-B38C-432A6CAD9709}" type="pres">
      <dgm:prSet presAssocID="{3437821A-2DD3-4906-B777-A97D4C481142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40DF6CFF-E67E-4CDD-9D7F-99A3FEDCAF40}" type="pres">
      <dgm:prSet presAssocID="{3B1F3CBF-9E83-43DD-A847-F3E255268830}" presName="Accent4" presStyleCnt="0"/>
      <dgm:spPr/>
    </dgm:pt>
    <dgm:pt modelId="{9209368C-4C27-489F-8DCF-0C645B0E9124}" type="pres">
      <dgm:prSet presAssocID="{3B1F3CBF-9E83-43DD-A847-F3E255268830}" presName="Accent" presStyleLbl="bgShp" presStyleIdx="3" presStyleCnt="6"/>
      <dgm:spPr/>
    </dgm:pt>
    <dgm:pt modelId="{152E65D4-3E99-4F5E-A0C8-BCE6CBE8636F}" type="pres">
      <dgm:prSet presAssocID="{3B1F3CBF-9E83-43DD-A847-F3E255268830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7DDF594C-01BD-4C5C-BB89-30C3578C1971}" type="pres">
      <dgm:prSet presAssocID="{DF79C85D-EDDC-4B01-A630-684ACF76933B}" presName="Accent5" presStyleCnt="0"/>
      <dgm:spPr/>
    </dgm:pt>
    <dgm:pt modelId="{AD4BFF2D-8A07-4731-82F7-A65C3E8D8AAA}" type="pres">
      <dgm:prSet presAssocID="{DF79C85D-EDDC-4B01-A630-684ACF76933B}" presName="Accent" presStyleLbl="bgShp" presStyleIdx="4" presStyleCnt="6"/>
      <dgm:spPr/>
    </dgm:pt>
    <dgm:pt modelId="{D92B27A3-C577-46AA-B384-F52D21B38056}" type="pres">
      <dgm:prSet presAssocID="{DF79C85D-EDDC-4B01-A630-684ACF76933B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25A17242-E207-42BF-98BE-E23662606D26}" type="pres">
      <dgm:prSet presAssocID="{1DF7C535-0B9D-4622-8FD5-4535B2B6B913}" presName="Accent6" presStyleCnt="0"/>
      <dgm:spPr/>
    </dgm:pt>
    <dgm:pt modelId="{FBAD2EDB-A669-4452-B0A5-0462F44FF230}" type="pres">
      <dgm:prSet presAssocID="{1DF7C535-0B9D-4622-8FD5-4535B2B6B913}" presName="Accent" presStyleLbl="bgShp" presStyleIdx="5" presStyleCnt="6"/>
      <dgm:spPr/>
    </dgm:pt>
    <dgm:pt modelId="{DB8C415B-8F5A-4198-951B-32723BAE7054}" type="pres">
      <dgm:prSet presAssocID="{1DF7C535-0B9D-4622-8FD5-4535B2B6B9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7E1AA206-4A45-4298-B366-5CB3B2686444}" type="presOf" srcId="{2EA6B295-0938-4287-916A-30FB9A0D58E1}" destId="{2F6E0A74-E8FB-496E-AB10-F4B6345FF861}" srcOrd="0" destOrd="0" presId="urn:microsoft.com/office/officeart/2011/layout/HexagonRadial"/>
    <dgm:cxn modelId="{D4A28F40-B914-45AF-89E5-36D790660E4D}" srcId="{2EA6B295-0938-4287-916A-30FB9A0D58E1}" destId="{050BB0C2-D31D-415F-AC0D-B07C4D5B97B5}" srcOrd="1" destOrd="0" parTransId="{FE55F117-277A-4EB4-AB17-2725910F8917}" sibTransId="{3C9958E7-C5D5-4DF0-86BE-9537F7599C81}"/>
    <dgm:cxn modelId="{D8C7096A-7446-4306-8593-D1352D067628}" type="presOf" srcId="{3437821A-2DD3-4906-B777-A97D4C481142}" destId="{469B1734-3A7D-4CA3-B38C-432A6CAD9709}" srcOrd="0" destOrd="0" presId="urn:microsoft.com/office/officeart/2011/layout/HexagonRadial"/>
    <dgm:cxn modelId="{26A6106F-7E4D-4877-AC93-7EB2E064BD13}" type="presOf" srcId="{DF79C85D-EDDC-4B01-A630-684ACF76933B}" destId="{D92B27A3-C577-46AA-B384-F52D21B38056}" srcOrd="0" destOrd="0" presId="urn:microsoft.com/office/officeart/2011/layout/HexagonRadial"/>
    <dgm:cxn modelId="{B0EBA075-F461-41B1-8CB6-23E3299C500A}" srcId="{A27089D7-AF73-453F-92B1-2FB68D63B8C7}" destId="{2EA6B295-0938-4287-916A-30FB9A0D58E1}" srcOrd="0" destOrd="0" parTransId="{D40128D4-4BD8-4D40-8751-0C04B4D8372E}" sibTransId="{24091A26-D429-44B8-8C0A-858E843E6003}"/>
    <dgm:cxn modelId="{CADAD277-9CB0-46BE-922F-8F158971851C}" srcId="{2EA6B295-0938-4287-916A-30FB9A0D58E1}" destId="{3437821A-2DD3-4906-B777-A97D4C481142}" srcOrd="2" destOrd="0" parTransId="{7FAECF31-451C-4F3C-BC49-0A772A5CEDB3}" sibTransId="{7ED2F79D-CCBC-4EC2-A85C-A3B68E255927}"/>
    <dgm:cxn modelId="{F1C76078-1F76-428C-94C2-2A767ECBA038}" srcId="{2EA6B295-0938-4287-916A-30FB9A0D58E1}" destId="{1DF7C535-0B9D-4622-8FD5-4535B2B6B913}" srcOrd="5" destOrd="0" parTransId="{CA97DFD3-AF20-4E38-A113-EDCC445AD640}" sibTransId="{80B98FC1-1613-4F69-93A8-D920F4DE6891}"/>
    <dgm:cxn modelId="{C7E1BD92-FCC8-4F18-99B9-696813BE294C}" type="presOf" srcId="{4CC57725-58A6-439D-A4B6-8121475F2695}" destId="{41F2EB51-84DF-44FF-97B2-C1AF9378CC47}" srcOrd="0" destOrd="0" presId="urn:microsoft.com/office/officeart/2011/layout/HexagonRadial"/>
    <dgm:cxn modelId="{D9E9FE92-CB58-4FFE-9CE4-ED89881B587C}" type="presOf" srcId="{050BB0C2-D31D-415F-AC0D-B07C4D5B97B5}" destId="{D05C18C2-36FE-43AC-9703-DA932554FFC4}" srcOrd="0" destOrd="0" presId="urn:microsoft.com/office/officeart/2011/layout/HexagonRadial"/>
    <dgm:cxn modelId="{9EB85BB8-F6B3-4B10-8956-2F7433F8ED36}" srcId="{2EA6B295-0938-4287-916A-30FB9A0D58E1}" destId="{DF79C85D-EDDC-4B01-A630-684ACF76933B}" srcOrd="4" destOrd="0" parTransId="{B4D2C4A1-56BB-4325-98DC-4BFA0F20DA50}" sibTransId="{D60814B6-B178-4DB4-B27B-E0A05E21148F}"/>
    <dgm:cxn modelId="{0B50C0BB-EA18-4719-AEF2-7C35E605CE4F}" type="presOf" srcId="{1DF7C535-0B9D-4622-8FD5-4535B2B6B913}" destId="{DB8C415B-8F5A-4198-951B-32723BAE7054}" srcOrd="0" destOrd="0" presId="urn:microsoft.com/office/officeart/2011/layout/HexagonRadial"/>
    <dgm:cxn modelId="{D6C614C9-87D0-4862-B050-F030598F406F}" type="presOf" srcId="{3B1F3CBF-9E83-43DD-A847-F3E255268830}" destId="{152E65D4-3E99-4F5E-A0C8-BCE6CBE8636F}" srcOrd="0" destOrd="0" presId="urn:microsoft.com/office/officeart/2011/layout/HexagonRadial"/>
    <dgm:cxn modelId="{C7F9E5E3-F6C8-4648-A153-DF6A4832BA7E}" srcId="{2EA6B295-0938-4287-916A-30FB9A0D58E1}" destId="{3B1F3CBF-9E83-43DD-A847-F3E255268830}" srcOrd="3" destOrd="0" parTransId="{E3DBB249-C28F-4329-BA98-230338B33E48}" sibTransId="{6DB12218-CF07-4E21-8BF2-A94388A87BCB}"/>
    <dgm:cxn modelId="{16DAECF0-3087-481E-83EA-9DDF618A5AF3}" type="presOf" srcId="{A27089D7-AF73-453F-92B1-2FB68D63B8C7}" destId="{F1970DA0-C308-492B-A3CD-28F4C883095D}" srcOrd="0" destOrd="0" presId="urn:microsoft.com/office/officeart/2011/layout/HexagonRadial"/>
    <dgm:cxn modelId="{7E8A4FFB-9D29-4751-81D6-DBC75BB561C4}" srcId="{2EA6B295-0938-4287-916A-30FB9A0D58E1}" destId="{4CC57725-58A6-439D-A4B6-8121475F2695}" srcOrd="0" destOrd="0" parTransId="{9B1A232A-9643-45C2-A838-315361374AA8}" sibTransId="{AC488D81-3361-407D-A557-F7384E98ABFB}"/>
    <dgm:cxn modelId="{0709C58B-A0A0-4A1F-8CDD-FA0FBFF1832F}" type="presParOf" srcId="{F1970DA0-C308-492B-A3CD-28F4C883095D}" destId="{2F6E0A74-E8FB-496E-AB10-F4B6345FF861}" srcOrd="0" destOrd="0" presId="urn:microsoft.com/office/officeart/2011/layout/HexagonRadial"/>
    <dgm:cxn modelId="{BAA3F00B-3B8A-4F67-9895-0534A93F356B}" type="presParOf" srcId="{F1970DA0-C308-492B-A3CD-28F4C883095D}" destId="{978C12DC-92A0-4763-8EF4-9CE662644403}" srcOrd="1" destOrd="0" presId="urn:microsoft.com/office/officeart/2011/layout/HexagonRadial"/>
    <dgm:cxn modelId="{8CC872AA-4342-49A3-9C95-43E8C8665D8F}" type="presParOf" srcId="{978C12DC-92A0-4763-8EF4-9CE662644403}" destId="{2227A3C0-DCE0-4E9C-85BB-2F17B6710A75}" srcOrd="0" destOrd="0" presId="urn:microsoft.com/office/officeart/2011/layout/HexagonRadial"/>
    <dgm:cxn modelId="{44AC5487-194E-49FC-A86C-216AF2F052F2}" type="presParOf" srcId="{F1970DA0-C308-492B-A3CD-28F4C883095D}" destId="{41F2EB51-84DF-44FF-97B2-C1AF9378CC47}" srcOrd="2" destOrd="0" presId="urn:microsoft.com/office/officeart/2011/layout/HexagonRadial"/>
    <dgm:cxn modelId="{32D6B75B-4E42-4909-A5E9-DAC4C0A35092}" type="presParOf" srcId="{F1970DA0-C308-492B-A3CD-28F4C883095D}" destId="{310659A8-D24F-4453-B520-FBB112007B99}" srcOrd="3" destOrd="0" presId="urn:microsoft.com/office/officeart/2011/layout/HexagonRadial"/>
    <dgm:cxn modelId="{26866D9E-5CFA-4563-A66C-6D01AD712D3B}" type="presParOf" srcId="{310659A8-D24F-4453-B520-FBB112007B99}" destId="{2A0B3ED9-75A7-4166-8982-FD2EEB04212E}" srcOrd="0" destOrd="0" presId="urn:microsoft.com/office/officeart/2011/layout/HexagonRadial"/>
    <dgm:cxn modelId="{66EA28DF-2724-44A7-8BFA-AA38FD422C47}" type="presParOf" srcId="{F1970DA0-C308-492B-A3CD-28F4C883095D}" destId="{D05C18C2-36FE-43AC-9703-DA932554FFC4}" srcOrd="4" destOrd="0" presId="urn:microsoft.com/office/officeart/2011/layout/HexagonRadial"/>
    <dgm:cxn modelId="{98FE5BBD-1A8D-4CAC-B3E9-DF082A9D49E4}" type="presParOf" srcId="{F1970DA0-C308-492B-A3CD-28F4C883095D}" destId="{E00E3896-32D5-4D05-8031-4E2B25FAA949}" srcOrd="5" destOrd="0" presId="urn:microsoft.com/office/officeart/2011/layout/HexagonRadial"/>
    <dgm:cxn modelId="{DC24EA62-F21C-43CB-9AE1-A349C72C5422}" type="presParOf" srcId="{E00E3896-32D5-4D05-8031-4E2B25FAA949}" destId="{E9357345-DF28-4183-AA78-6D666A4360B6}" srcOrd="0" destOrd="0" presId="urn:microsoft.com/office/officeart/2011/layout/HexagonRadial"/>
    <dgm:cxn modelId="{29F724A8-DED2-4A7B-831E-710758CA09A4}" type="presParOf" srcId="{F1970DA0-C308-492B-A3CD-28F4C883095D}" destId="{469B1734-3A7D-4CA3-B38C-432A6CAD9709}" srcOrd="6" destOrd="0" presId="urn:microsoft.com/office/officeart/2011/layout/HexagonRadial"/>
    <dgm:cxn modelId="{F3FE1104-CC76-40AB-9D1D-A83D66206C55}" type="presParOf" srcId="{F1970DA0-C308-492B-A3CD-28F4C883095D}" destId="{40DF6CFF-E67E-4CDD-9D7F-99A3FEDCAF40}" srcOrd="7" destOrd="0" presId="urn:microsoft.com/office/officeart/2011/layout/HexagonRadial"/>
    <dgm:cxn modelId="{150B507E-1642-43BC-812B-876F582758C7}" type="presParOf" srcId="{40DF6CFF-E67E-4CDD-9D7F-99A3FEDCAF40}" destId="{9209368C-4C27-489F-8DCF-0C645B0E9124}" srcOrd="0" destOrd="0" presId="urn:microsoft.com/office/officeart/2011/layout/HexagonRadial"/>
    <dgm:cxn modelId="{E5527943-8BBF-45C3-A34C-D96B10ECC53E}" type="presParOf" srcId="{F1970DA0-C308-492B-A3CD-28F4C883095D}" destId="{152E65D4-3E99-4F5E-A0C8-BCE6CBE8636F}" srcOrd="8" destOrd="0" presId="urn:microsoft.com/office/officeart/2011/layout/HexagonRadial"/>
    <dgm:cxn modelId="{31684FD7-0952-496F-99B4-56B38132B7AE}" type="presParOf" srcId="{F1970DA0-C308-492B-A3CD-28F4C883095D}" destId="{7DDF594C-01BD-4C5C-BB89-30C3578C1971}" srcOrd="9" destOrd="0" presId="urn:microsoft.com/office/officeart/2011/layout/HexagonRadial"/>
    <dgm:cxn modelId="{06BA4D36-EEC9-43C5-87F3-F8AFB600A0B3}" type="presParOf" srcId="{7DDF594C-01BD-4C5C-BB89-30C3578C1971}" destId="{AD4BFF2D-8A07-4731-82F7-A65C3E8D8AAA}" srcOrd="0" destOrd="0" presId="urn:microsoft.com/office/officeart/2011/layout/HexagonRadial"/>
    <dgm:cxn modelId="{0E5F223D-9DC7-43C5-8FDA-EC3CA19D5C65}" type="presParOf" srcId="{F1970DA0-C308-492B-A3CD-28F4C883095D}" destId="{D92B27A3-C577-46AA-B384-F52D21B38056}" srcOrd="10" destOrd="0" presId="urn:microsoft.com/office/officeart/2011/layout/HexagonRadial"/>
    <dgm:cxn modelId="{9523390C-1CF3-4A5B-84CE-DD59A733FD6A}" type="presParOf" srcId="{F1970DA0-C308-492B-A3CD-28F4C883095D}" destId="{25A17242-E207-42BF-98BE-E23662606D26}" srcOrd="11" destOrd="0" presId="urn:microsoft.com/office/officeart/2011/layout/HexagonRadial"/>
    <dgm:cxn modelId="{C6A6DB98-0E40-4DFE-A9F0-54C85B59ECD1}" type="presParOf" srcId="{25A17242-E207-42BF-98BE-E23662606D26}" destId="{FBAD2EDB-A669-4452-B0A5-0462F44FF230}" srcOrd="0" destOrd="0" presId="urn:microsoft.com/office/officeart/2011/layout/HexagonRadial"/>
    <dgm:cxn modelId="{73BE30A6-7DA8-4A01-9177-BF0F90172639}" type="presParOf" srcId="{F1970DA0-C308-492B-A3CD-28F4C883095D}" destId="{DB8C415B-8F5A-4198-951B-32723BAE7054}" srcOrd="12" destOrd="0" presId="urn:microsoft.com/office/officeart/2011/layout/HexagonRadial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endParaRPr lang="lv-LV" sz="1600" b="1" i="0" dirty="0"/>
        </a:p>
        <a:p>
          <a:pPr algn="ctr"/>
          <a:r>
            <a:rPr lang="lv-LV" sz="1600" b="1" i="0" dirty="0">
              <a:solidFill>
                <a:schemeClr val="accent2">
                  <a:lumMod val="75000"/>
                </a:schemeClr>
              </a:solidFill>
            </a:rPr>
            <a:t>Pārejas noteikums </a:t>
          </a:r>
        </a:p>
        <a:p>
          <a:pPr algn="ctr"/>
          <a:endParaRPr lang="lv-LV" sz="1600" b="1" i="0" dirty="0">
            <a:solidFill>
              <a:schemeClr val="accent2">
                <a:lumMod val="75000"/>
              </a:schemeClr>
            </a:solidFill>
          </a:endParaRPr>
        </a:p>
        <a:p>
          <a:pPr algn="ctr"/>
          <a:r>
            <a:rPr lang="lv-LV" sz="1600" b="0" i="0" dirty="0">
              <a:solidFill>
                <a:schemeClr val="accent2">
                  <a:lumMod val="75000"/>
                </a:schemeClr>
              </a:solidFill>
            </a:rPr>
            <a:t>Līgumu reģistrā publicē informāciju par iepirkumu līgumu un vispārīgo vienošanos, kas </a:t>
          </a:r>
          <a:r>
            <a:rPr lang="lv-LV" sz="1600" b="1" i="0" dirty="0">
              <a:solidFill>
                <a:schemeClr val="accent2">
                  <a:lumMod val="75000"/>
                </a:schemeClr>
              </a:solidFill>
            </a:rPr>
            <a:t>noslēgtas, sākot ar 01.01.2023. </a:t>
          </a:r>
          <a:endParaRPr lang="en-GB" sz="1600" i="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r>
            <a:rPr lang="lv-LV" sz="1600" dirty="0"/>
            <a:t>Būs atspoguļota informācija par pasūtītāja noslēgto iepirkumu līgumu, vispārīgo vienošanos vai to grozījumiem</a:t>
          </a:r>
          <a:endParaRPr lang="en-GB" sz="1600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C67AED4F-5D2A-4040-87F9-190EAEFD35F1}">
      <dgm:prSet phldrT="[Text]" custT="1"/>
      <dgm:spPr/>
      <dgm:t>
        <a:bodyPr/>
        <a:lstStyle/>
        <a:p>
          <a:r>
            <a:rPr lang="lv-LV" sz="1600" b="0" i="0" dirty="0"/>
            <a:t>Līgumu reģistrā pieejami dati:</a:t>
          </a:r>
        </a:p>
        <a:p>
          <a:r>
            <a:rPr lang="lv-LV" sz="1600" b="0" i="0" dirty="0"/>
            <a:t> - Informācija par pasūtītāju, piegādātāju, līguma noslēgšanas datumu, līguma priekšmetu, līgumcenu, līguma izpildes termiņu, līguma grozījumiem</a:t>
          </a:r>
        </a:p>
        <a:p>
          <a:endParaRPr lang="lv-LV" sz="1600" b="0" i="0" dirty="0"/>
        </a:p>
        <a:p>
          <a:r>
            <a:rPr lang="lv-LV" sz="1600" b="0" i="0" dirty="0"/>
            <a:t>- Informācija </a:t>
          </a:r>
          <a:r>
            <a:rPr lang="lv-LV" sz="1600" b="1" i="0" dirty="0"/>
            <a:t>par faktisko līguma izpildi </a:t>
          </a:r>
          <a:r>
            <a:rPr lang="lv-LV" sz="1600" b="0" i="0" dirty="0"/>
            <a:t>(līgumcena, izpildes termiņš, līguma izpildītājs un līguma izbeigšanas iemesls, ja attiecināms) un cita informācija, ja nepieciešams</a:t>
          </a:r>
          <a:endParaRPr lang="en-GB" sz="1600" dirty="0">
            <a:latin typeface="+mn-lt"/>
          </a:endParaRPr>
        </a:p>
      </dgm:t>
    </dgm:pt>
    <dgm:pt modelId="{EAF9A435-AC61-4458-BE2F-D6A8B749F9C2}" type="parTrans" cxnId="{3CDC8CAF-45C0-4AD1-AB17-A19382E818DC}">
      <dgm:prSet/>
      <dgm:spPr/>
      <dgm:t>
        <a:bodyPr/>
        <a:lstStyle/>
        <a:p>
          <a:endParaRPr lang="en-GB"/>
        </a:p>
      </dgm:t>
    </dgm:pt>
    <dgm:pt modelId="{C23D1D89-A49B-4066-BA9F-38D8418D63C3}" type="sibTrans" cxnId="{3CDC8CAF-45C0-4AD1-AB17-A19382E818DC}">
      <dgm:prSet/>
      <dgm:spPr/>
      <dgm:t>
        <a:bodyPr/>
        <a:lstStyle/>
        <a:p>
          <a:endParaRPr lang="en-GB"/>
        </a:p>
      </dgm:t>
    </dgm:pt>
    <dgm:pt modelId="{9475F6E4-D948-44E2-A87F-DED6B6352CD1}">
      <dgm:prSet phldrT="[Text]" custT="1"/>
      <dgm:spPr/>
      <dgm:t>
        <a:bodyPr/>
        <a:lstStyle/>
        <a:p>
          <a:r>
            <a:rPr lang="lv-LV" sz="1600" dirty="0"/>
            <a:t>Informāciju publicē Publikāciju vadības sistēmā (PVS)</a:t>
          </a:r>
          <a:endParaRPr lang="en-GB" sz="1600" dirty="0">
            <a:latin typeface="+mn-lt"/>
          </a:endParaRPr>
        </a:p>
      </dgm:t>
    </dgm:pt>
    <dgm:pt modelId="{A99678FF-0B80-4FEC-8C5B-D809B25D14F1}" type="parTrans" cxnId="{FF431D30-8575-4D7E-8A18-8FD7BCA07A81}">
      <dgm:prSet/>
      <dgm:spPr/>
      <dgm:t>
        <a:bodyPr/>
        <a:lstStyle/>
        <a:p>
          <a:endParaRPr lang="en-GB"/>
        </a:p>
      </dgm:t>
    </dgm:pt>
    <dgm:pt modelId="{AEC47404-1CC8-4151-A5BC-8F978D489546}" type="sibTrans" cxnId="{FF431D30-8575-4D7E-8A18-8FD7BCA07A81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4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4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3"/>
      <dgm:spPr/>
    </dgm:pt>
    <dgm:pt modelId="{91A7D395-1DFB-4AFC-8309-6123B19CC169}" type="pres">
      <dgm:prSet presAssocID="{26096A46-58FC-42D4-8C39-8DA6C222D5E5}" presName="vertSpace2b" presStyleCnt="0"/>
      <dgm:spPr/>
    </dgm:pt>
    <dgm:pt modelId="{A34C2A1F-B498-41EF-9DBD-383517066A9D}" type="pres">
      <dgm:prSet presAssocID="{9475F6E4-D948-44E2-A87F-DED6B6352CD1}" presName="horz2" presStyleCnt="0"/>
      <dgm:spPr/>
    </dgm:pt>
    <dgm:pt modelId="{8F96D74E-BCB4-4167-839E-92B684630448}" type="pres">
      <dgm:prSet presAssocID="{9475F6E4-D948-44E2-A87F-DED6B6352CD1}" presName="horzSpace2" presStyleCnt="0"/>
      <dgm:spPr/>
    </dgm:pt>
    <dgm:pt modelId="{ED952B07-6ED7-443E-AA19-13B407182266}" type="pres">
      <dgm:prSet presAssocID="{9475F6E4-D948-44E2-A87F-DED6B6352CD1}" presName="tx2" presStyleLbl="revTx" presStyleIdx="2" presStyleCnt="4"/>
      <dgm:spPr/>
    </dgm:pt>
    <dgm:pt modelId="{EE41BEAE-3CFC-41A7-BB84-867AD87B37E9}" type="pres">
      <dgm:prSet presAssocID="{9475F6E4-D948-44E2-A87F-DED6B6352CD1}" presName="vert2" presStyleCnt="0"/>
      <dgm:spPr/>
    </dgm:pt>
    <dgm:pt modelId="{53BFDB6E-B56B-4262-A229-37FC6542523D}" type="pres">
      <dgm:prSet presAssocID="{9475F6E4-D948-44E2-A87F-DED6B6352CD1}" presName="thinLine2b" presStyleLbl="callout" presStyleIdx="1" presStyleCnt="3"/>
      <dgm:spPr/>
    </dgm:pt>
    <dgm:pt modelId="{305F41CB-1B67-42B0-99E2-2DDD3E49123B}" type="pres">
      <dgm:prSet presAssocID="{9475F6E4-D948-44E2-A87F-DED6B6352CD1}" presName="vertSpace2b" presStyleCnt="0"/>
      <dgm:spPr/>
    </dgm:pt>
    <dgm:pt modelId="{26F0E7DE-C7F0-42FD-9DEA-40F9AF5302B8}" type="pres">
      <dgm:prSet presAssocID="{C67AED4F-5D2A-4040-87F9-190EAEFD35F1}" presName="horz2" presStyleCnt="0"/>
      <dgm:spPr/>
    </dgm:pt>
    <dgm:pt modelId="{3AEA716E-2C5B-447E-9206-2B854828D60D}" type="pres">
      <dgm:prSet presAssocID="{C67AED4F-5D2A-4040-87F9-190EAEFD35F1}" presName="horzSpace2" presStyleCnt="0"/>
      <dgm:spPr/>
    </dgm:pt>
    <dgm:pt modelId="{A7F013B4-79B9-4989-97F6-ADF51DD5B6A2}" type="pres">
      <dgm:prSet presAssocID="{C67AED4F-5D2A-4040-87F9-190EAEFD35F1}" presName="tx2" presStyleLbl="revTx" presStyleIdx="3" presStyleCnt="4" custScaleY="284495"/>
      <dgm:spPr/>
    </dgm:pt>
    <dgm:pt modelId="{D62B787A-FC90-48A9-81BC-E05134D1A4EC}" type="pres">
      <dgm:prSet presAssocID="{C67AED4F-5D2A-4040-87F9-190EAEFD35F1}" presName="vert2" presStyleCnt="0"/>
      <dgm:spPr/>
    </dgm:pt>
    <dgm:pt modelId="{43968070-80E9-4D5D-9182-A4CE42037DCC}" type="pres">
      <dgm:prSet presAssocID="{C67AED4F-5D2A-4040-87F9-190EAEFD35F1}" presName="thinLine2b" presStyleLbl="callout" presStyleIdx="2" presStyleCnt="3"/>
      <dgm:spPr/>
    </dgm:pt>
    <dgm:pt modelId="{F949AF99-682E-4F45-A29A-92D454F4457A}" type="pres">
      <dgm:prSet presAssocID="{C67AED4F-5D2A-4040-87F9-190EAEFD35F1}" presName="vertSpace2b" presStyleCnt="0"/>
      <dgm:spPr/>
    </dgm:pt>
  </dgm:ptLst>
  <dgm:cxnLst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FF431D30-8575-4D7E-8A18-8FD7BCA07A81}" srcId="{D622931A-20CC-4AAB-A6BC-ACC3E4A81064}" destId="{9475F6E4-D948-44E2-A87F-DED6B6352CD1}" srcOrd="1" destOrd="0" parTransId="{A99678FF-0B80-4FEC-8C5B-D809B25D14F1}" sibTransId="{AEC47404-1CC8-4151-A5BC-8F978D489546}"/>
    <dgm:cxn modelId="{3C29353B-FDB0-4291-8E82-A1EFE33E29FE}" type="presOf" srcId="{9475F6E4-D948-44E2-A87F-DED6B6352CD1}" destId="{ED952B07-6ED7-443E-AA19-13B407182266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64EA0AA2-CC1B-4374-819B-E5722C6D2ED0}" type="presOf" srcId="{C67AED4F-5D2A-4040-87F9-190EAEFD35F1}" destId="{A7F013B4-79B9-4989-97F6-ADF51DD5B6A2}" srcOrd="0" destOrd="0" presId="urn:microsoft.com/office/officeart/2008/layout/LinedList"/>
    <dgm:cxn modelId="{3CDC8CAF-45C0-4AD1-AB17-A19382E818DC}" srcId="{D622931A-20CC-4AAB-A6BC-ACC3E4A81064}" destId="{C67AED4F-5D2A-4040-87F9-190EAEFD35F1}" srcOrd="2" destOrd="0" parTransId="{EAF9A435-AC61-4458-BE2F-D6A8B749F9C2}" sibTransId="{C23D1D89-A49B-4066-BA9F-38D8418D63C3}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73D1EF49-5558-49EC-AF5C-69724D079FAE}" type="presParOf" srcId="{1E89A475-8DD7-4FF2-96A5-173C7C11D79C}" destId="{A34C2A1F-B498-41EF-9DBD-383517066A9D}" srcOrd="4" destOrd="0" presId="urn:microsoft.com/office/officeart/2008/layout/LinedList"/>
    <dgm:cxn modelId="{C445B845-606C-44D4-B2B6-8B5C8DB8ABD4}" type="presParOf" srcId="{A34C2A1F-B498-41EF-9DBD-383517066A9D}" destId="{8F96D74E-BCB4-4167-839E-92B684630448}" srcOrd="0" destOrd="0" presId="urn:microsoft.com/office/officeart/2008/layout/LinedList"/>
    <dgm:cxn modelId="{3890CA16-B063-44F6-89E6-A86B66245893}" type="presParOf" srcId="{A34C2A1F-B498-41EF-9DBD-383517066A9D}" destId="{ED952B07-6ED7-443E-AA19-13B407182266}" srcOrd="1" destOrd="0" presId="urn:microsoft.com/office/officeart/2008/layout/LinedList"/>
    <dgm:cxn modelId="{0B800698-2E96-406A-81FF-48BC9C9AD858}" type="presParOf" srcId="{A34C2A1F-B498-41EF-9DBD-383517066A9D}" destId="{EE41BEAE-3CFC-41A7-BB84-867AD87B37E9}" srcOrd="2" destOrd="0" presId="urn:microsoft.com/office/officeart/2008/layout/LinedList"/>
    <dgm:cxn modelId="{7D2B1FBA-942B-4F8F-8438-1A2878678530}" type="presParOf" srcId="{1E89A475-8DD7-4FF2-96A5-173C7C11D79C}" destId="{53BFDB6E-B56B-4262-A229-37FC6542523D}" srcOrd="5" destOrd="0" presId="urn:microsoft.com/office/officeart/2008/layout/LinedList"/>
    <dgm:cxn modelId="{D78FF08C-6CA2-4464-9478-A15909E0E36A}" type="presParOf" srcId="{1E89A475-8DD7-4FF2-96A5-173C7C11D79C}" destId="{305F41CB-1B67-42B0-99E2-2DDD3E49123B}" srcOrd="6" destOrd="0" presId="urn:microsoft.com/office/officeart/2008/layout/LinedList"/>
    <dgm:cxn modelId="{3FD9435C-D137-4593-B4FE-EA8204A860B4}" type="presParOf" srcId="{1E89A475-8DD7-4FF2-96A5-173C7C11D79C}" destId="{26F0E7DE-C7F0-42FD-9DEA-40F9AF5302B8}" srcOrd="7" destOrd="0" presId="urn:microsoft.com/office/officeart/2008/layout/LinedList"/>
    <dgm:cxn modelId="{7E2289B6-D6E6-44A3-98B8-8786E5482A83}" type="presParOf" srcId="{26F0E7DE-C7F0-42FD-9DEA-40F9AF5302B8}" destId="{3AEA716E-2C5B-447E-9206-2B854828D60D}" srcOrd="0" destOrd="0" presId="urn:microsoft.com/office/officeart/2008/layout/LinedList"/>
    <dgm:cxn modelId="{63433E51-D244-4B5E-8CBD-79FF07DC8A6A}" type="presParOf" srcId="{26F0E7DE-C7F0-42FD-9DEA-40F9AF5302B8}" destId="{A7F013B4-79B9-4989-97F6-ADF51DD5B6A2}" srcOrd="1" destOrd="0" presId="urn:microsoft.com/office/officeart/2008/layout/LinedList"/>
    <dgm:cxn modelId="{202714D3-E84B-4196-976A-CA7E681B32C1}" type="presParOf" srcId="{26F0E7DE-C7F0-42FD-9DEA-40F9AF5302B8}" destId="{D62B787A-FC90-48A9-81BC-E05134D1A4EC}" srcOrd="2" destOrd="0" presId="urn:microsoft.com/office/officeart/2008/layout/LinedList"/>
    <dgm:cxn modelId="{3699701A-A3A0-4741-9B86-A0E447D16010}" type="presParOf" srcId="{1E89A475-8DD7-4FF2-96A5-173C7C11D79C}" destId="{43968070-80E9-4D5D-9182-A4CE42037DCC}" srcOrd="8" destOrd="0" presId="urn:microsoft.com/office/officeart/2008/layout/LinedList"/>
    <dgm:cxn modelId="{AABBE304-5631-49DC-BF8B-1BD73507D47A}" type="presParOf" srcId="{1E89A475-8DD7-4FF2-96A5-173C7C11D79C}" destId="{F949AF99-682E-4F45-A29A-92D454F4457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03.03.2022.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PIL 42.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un 43.</a:t>
          </a:r>
          <a:r>
            <a:rPr lang="en-GB" sz="1600" b="1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  <a:endParaRPr lang="lv-LV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endParaRPr lang="lv-LV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lv-LV" sz="1500" dirty="0">
              <a:solidFill>
                <a:schemeClr val="accent2">
                  <a:lumMod val="75000"/>
                </a:schemeClr>
              </a:solidFill>
              <a:latin typeface="+mn-lt"/>
            </a:rPr>
            <a:t>Uzsāktās procedūras pabeidzamas pēc regulējuma, kas bija spēkā (Pārejas noteikumu 19.punkts)</a:t>
          </a:r>
        </a:p>
        <a:p>
          <a:pPr algn="l"/>
          <a:endParaRPr lang="lv-LV" sz="15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lv-LV" sz="1400" dirty="0">
              <a:solidFill>
                <a:schemeClr val="accent2">
                  <a:lumMod val="75000"/>
                </a:schemeClr>
              </a:solidFill>
              <a:latin typeface="+mn-lt"/>
            </a:rPr>
            <a:t>Skat. arī Pārejas noteikumu 21.punktu! (DIS / apakšuzņēmēju pārbaude līguma izpildes posmā)</a:t>
          </a:r>
          <a:endParaRPr lang="en-GB" sz="14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r>
            <a:rPr lang="en-GB" sz="1600" dirty="0" err="1">
              <a:latin typeface="+mn-lt"/>
            </a:rPr>
            <a:t>Mainīta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pieeja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nodokļu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maksājumu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parādiem</a:t>
          </a:r>
          <a:endParaRPr lang="en-GB" sz="1600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C67AED4F-5D2A-4040-87F9-190EAEFD35F1}">
      <dgm:prSet phldrT="[Text]" custT="1"/>
      <dgm:spPr/>
      <dgm:t>
        <a:bodyPr/>
        <a:lstStyle/>
        <a:p>
          <a:r>
            <a:rPr lang="en-GB" sz="1600" dirty="0" err="1">
              <a:latin typeface="+mn-lt"/>
            </a:rPr>
            <a:t>Mainīta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pieeja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attiecībā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uz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profesionālās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darbības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pārkāpumiem</a:t>
          </a:r>
          <a:r>
            <a:rPr lang="en-GB" sz="1600" dirty="0">
              <a:latin typeface="+mn-lt"/>
            </a:rPr>
            <a:t> (</a:t>
          </a:r>
          <a:r>
            <a:rPr lang="en-GB" sz="1600" dirty="0" err="1">
              <a:latin typeface="+mn-lt"/>
            </a:rPr>
            <a:t>fakultatīvi</a:t>
          </a:r>
          <a:r>
            <a:rPr lang="en-GB" sz="1600" dirty="0">
              <a:latin typeface="+mn-lt"/>
            </a:rPr>
            <a:t>)</a:t>
          </a:r>
        </a:p>
      </dgm:t>
    </dgm:pt>
    <dgm:pt modelId="{EAF9A435-AC61-4458-BE2F-D6A8B749F9C2}" type="parTrans" cxnId="{3CDC8CAF-45C0-4AD1-AB17-A19382E818DC}">
      <dgm:prSet/>
      <dgm:spPr/>
      <dgm:t>
        <a:bodyPr/>
        <a:lstStyle/>
        <a:p>
          <a:endParaRPr lang="en-GB"/>
        </a:p>
      </dgm:t>
    </dgm:pt>
    <dgm:pt modelId="{C23D1D89-A49B-4066-BA9F-38D8418D63C3}" type="sibTrans" cxnId="{3CDC8CAF-45C0-4AD1-AB17-A19382E818DC}">
      <dgm:prSet/>
      <dgm:spPr/>
      <dgm:t>
        <a:bodyPr/>
        <a:lstStyle/>
        <a:p>
          <a:endParaRPr lang="en-GB"/>
        </a:p>
      </dgm:t>
    </dgm:pt>
    <dgm:pt modelId="{9475F6E4-D948-44E2-A87F-DED6B6352CD1}">
      <dgm:prSet phldrT="[Text]" custT="1"/>
      <dgm:spPr/>
      <dgm:t>
        <a:bodyPr/>
        <a:lstStyle/>
        <a:p>
          <a:r>
            <a:rPr lang="en-GB" sz="1600" dirty="0" err="1">
              <a:latin typeface="+mn-lt"/>
            </a:rPr>
            <a:t>Jauns</a:t>
          </a:r>
          <a:r>
            <a:rPr lang="lv-LV" sz="1600" dirty="0">
              <a:latin typeface="+mn-lt"/>
            </a:rPr>
            <a:t> (papildu jau esošajam)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izslēgšanas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iemesls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saistībā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ar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konkurences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tiesību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pārkāpumiem</a:t>
          </a:r>
          <a:endParaRPr lang="en-GB" sz="1600" dirty="0">
            <a:latin typeface="+mn-lt"/>
          </a:endParaRPr>
        </a:p>
        <a:p>
          <a:endParaRPr lang="en-GB" sz="1600" dirty="0">
            <a:latin typeface="+mn-lt"/>
          </a:endParaRPr>
        </a:p>
      </dgm:t>
    </dgm:pt>
    <dgm:pt modelId="{A99678FF-0B80-4FEC-8C5B-D809B25D14F1}" type="parTrans" cxnId="{FF431D30-8575-4D7E-8A18-8FD7BCA07A81}">
      <dgm:prSet/>
      <dgm:spPr/>
      <dgm:t>
        <a:bodyPr/>
        <a:lstStyle/>
        <a:p>
          <a:endParaRPr lang="en-GB"/>
        </a:p>
      </dgm:t>
    </dgm:pt>
    <dgm:pt modelId="{AEC47404-1CC8-4151-A5BC-8F978D489546}" type="sibTrans" cxnId="{FF431D30-8575-4D7E-8A18-8FD7BCA07A81}">
      <dgm:prSet/>
      <dgm:spPr/>
      <dgm:t>
        <a:bodyPr/>
        <a:lstStyle/>
        <a:p>
          <a:endParaRPr lang="en-GB"/>
        </a:p>
      </dgm:t>
    </dgm:pt>
    <dgm:pt modelId="{C3BF2A58-C615-49B6-BF25-9CE8F6C74E60}">
      <dgm:prSet phldrT="[Text]" custT="1"/>
      <dgm:spPr/>
      <dgm:t>
        <a:bodyPr/>
        <a:lstStyle/>
        <a:p>
          <a:r>
            <a:rPr lang="en-GB" sz="1600" b="1" dirty="0" err="1">
              <a:latin typeface="+mn-lt"/>
            </a:rPr>
            <a:t>Uzticamības</a:t>
          </a:r>
          <a:r>
            <a:rPr lang="en-GB" sz="1600" b="1" dirty="0">
              <a:latin typeface="+mn-lt"/>
            </a:rPr>
            <a:t> </a:t>
          </a:r>
          <a:r>
            <a:rPr lang="en-GB" sz="1600" b="1" dirty="0" err="1">
              <a:latin typeface="+mn-lt"/>
            </a:rPr>
            <a:t>nodrošināšanas</a:t>
          </a:r>
          <a:r>
            <a:rPr lang="en-GB" sz="1600" b="1" dirty="0">
              <a:latin typeface="+mn-lt"/>
            </a:rPr>
            <a:t> </a:t>
          </a:r>
          <a:r>
            <a:rPr lang="en-GB" sz="1600" b="1" dirty="0" err="1">
              <a:latin typeface="+mn-lt"/>
            </a:rPr>
            <a:t>noteikumi</a:t>
          </a:r>
          <a:r>
            <a:rPr lang="en-GB" sz="1600" b="1" dirty="0">
              <a:latin typeface="+mn-lt"/>
            </a:rPr>
            <a:t>! </a:t>
          </a:r>
          <a:r>
            <a:rPr lang="en-GB" sz="1600" b="0" dirty="0">
              <a:latin typeface="+mn-lt"/>
            </a:rPr>
            <a:t>(</a:t>
          </a:r>
          <a:r>
            <a:rPr lang="en-GB" sz="1600" b="0" dirty="0" err="1">
              <a:latin typeface="+mn-lt"/>
            </a:rPr>
            <a:t>neattiecas</a:t>
          </a:r>
          <a:r>
            <a:rPr lang="en-GB" sz="1600" b="0" dirty="0">
              <a:latin typeface="+mn-lt"/>
            </a:rPr>
            <a:t> </a:t>
          </a:r>
          <a:r>
            <a:rPr lang="en-GB" sz="1600" b="0" dirty="0" err="1">
              <a:latin typeface="+mn-lt"/>
            </a:rPr>
            <a:t>uz</a:t>
          </a:r>
          <a:r>
            <a:rPr lang="en-GB" sz="1600" b="0" dirty="0">
              <a:latin typeface="+mn-lt"/>
            </a:rPr>
            <a:t> </a:t>
          </a:r>
          <a:r>
            <a:rPr lang="en-GB" sz="1600" b="0" dirty="0" err="1">
              <a:latin typeface="+mn-lt"/>
            </a:rPr>
            <a:t>nodokļu</a:t>
          </a:r>
          <a:r>
            <a:rPr lang="en-GB" sz="1600" b="0" dirty="0">
              <a:latin typeface="+mn-lt"/>
            </a:rPr>
            <a:t> </a:t>
          </a:r>
          <a:r>
            <a:rPr lang="en-GB" sz="1600" b="0" dirty="0" err="1">
              <a:latin typeface="+mn-lt"/>
            </a:rPr>
            <a:t>parādiem</a:t>
          </a:r>
          <a:r>
            <a:rPr lang="lv-LV" sz="1600" b="0" dirty="0">
              <a:latin typeface="+mn-lt"/>
            </a:rPr>
            <a:t>, ārzonu</a:t>
          </a:r>
          <a:r>
            <a:rPr lang="en-GB" sz="1600" b="0" dirty="0">
              <a:latin typeface="+mn-lt"/>
            </a:rPr>
            <a:t>)</a:t>
          </a:r>
          <a:r>
            <a:rPr lang="lv-LV" sz="1600" b="0" dirty="0">
              <a:latin typeface="+mn-lt"/>
            </a:rPr>
            <a:t> </a:t>
          </a:r>
        </a:p>
        <a:p>
          <a:r>
            <a:rPr lang="lv-LV" sz="1600" b="0" dirty="0">
              <a:latin typeface="+mn-lt"/>
            </a:rPr>
            <a:t>u.c.</a:t>
          </a:r>
          <a:endParaRPr lang="en-GB" sz="1600" b="0" dirty="0">
            <a:latin typeface="+mn-lt"/>
          </a:endParaRPr>
        </a:p>
      </dgm:t>
    </dgm:pt>
    <dgm:pt modelId="{1636A542-B134-4B58-8459-C0F7F455D52F}" type="parTrans" cxnId="{834B3F1D-1327-45E9-8FC2-8C5970C9BAC8}">
      <dgm:prSet/>
      <dgm:spPr/>
      <dgm:t>
        <a:bodyPr/>
        <a:lstStyle/>
        <a:p>
          <a:endParaRPr lang="en-GB"/>
        </a:p>
      </dgm:t>
    </dgm:pt>
    <dgm:pt modelId="{57BFF253-C3D3-45A6-8D88-C429489B8BF6}" type="sibTrans" cxnId="{834B3F1D-1327-45E9-8FC2-8C5970C9BAC8}">
      <dgm:prSet/>
      <dgm:spPr/>
      <dgm:t>
        <a:bodyPr/>
        <a:lstStyle/>
        <a:p>
          <a:endParaRPr lang="en-GB"/>
        </a:p>
      </dgm:t>
    </dgm:pt>
    <dgm:pt modelId="{DE65D8EC-EE2F-4B1D-A66F-F74C86EE2605}">
      <dgm:prSet phldrT="[Text]" custT="1"/>
      <dgm:spPr/>
      <dgm:t>
        <a:bodyPr/>
        <a:lstStyle/>
        <a:p>
          <a:r>
            <a:rPr lang="en-GB" sz="1600" dirty="0" err="1">
              <a:latin typeface="+mn-lt"/>
            </a:rPr>
            <a:t>Precizētas</a:t>
          </a:r>
          <a:r>
            <a:rPr lang="en-GB" sz="1600" dirty="0">
              <a:latin typeface="+mn-lt"/>
            </a:rPr>
            <a:t> personas, </a:t>
          </a:r>
          <a:r>
            <a:rPr lang="en-GB" sz="1600" dirty="0" err="1">
              <a:latin typeface="+mn-lt"/>
            </a:rPr>
            <a:t>attiecībā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uz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kurām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ir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veicama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izslēgšanas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iemeslu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pārbaude</a:t>
          </a:r>
          <a:endParaRPr lang="en-GB" sz="1600" dirty="0">
            <a:latin typeface="+mn-lt"/>
          </a:endParaRPr>
        </a:p>
      </dgm:t>
    </dgm:pt>
    <dgm:pt modelId="{CF504826-F731-41EF-BC56-FBB7A693CD5C}" type="parTrans" cxnId="{F4A07CA6-48C4-4608-83BE-B8E331E21C54}">
      <dgm:prSet/>
      <dgm:spPr/>
      <dgm:t>
        <a:bodyPr/>
        <a:lstStyle/>
        <a:p>
          <a:endParaRPr lang="en-GB"/>
        </a:p>
      </dgm:t>
    </dgm:pt>
    <dgm:pt modelId="{7F582C11-FDC1-492B-BFC9-B291A5859DC3}" type="sibTrans" cxnId="{F4A07CA6-48C4-4608-83BE-B8E331E21C54}">
      <dgm:prSet/>
      <dgm:spPr/>
      <dgm:t>
        <a:bodyPr/>
        <a:lstStyle/>
        <a:p>
          <a:endParaRPr lang="en-GB"/>
        </a:p>
      </dgm:t>
    </dgm:pt>
    <dgm:pt modelId="{D79A443D-21C4-48DD-A918-25BE9DAE297E}">
      <dgm:prSet phldrT="[Text]" custT="1"/>
      <dgm:spPr/>
      <dgm:t>
        <a:bodyPr/>
        <a:lstStyle/>
        <a:p>
          <a:r>
            <a:rPr lang="en-GB" sz="1600" dirty="0" err="1">
              <a:latin typeface="+mn-lt"/>
            </a:rPr>
            <a:t>Mainīta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pieeja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attiecībā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uz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neizpildītajām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līgumsaistībām</a:t>
          </a:r>
          <a:endParaRPr lang="en-GB" sz="1600" dirty="0">
            <a:latin typeface="+mn-lt"/>
          </a:endParaRPr>
        </a:p>
      </dgm:t>
    </dgm:pt>
    <dgm:pt modelId="{889EEAE3-38A9-49A0-B2FD-FBD6D53C931A}" type="parTrans" cxnId="{59E3520C-AA29-409E-AC53-AA060360AA85}">
      <dgm:prSet/>
      <dgm:spPr/>
      <dgm:t>
        <a:bodyPr/>
        <a:lstStyle/>
        <a:p>
          <a:endParaRPr lang="en-GB"/>
        </a:p>
      </dgm:t>
    </dgm:pt>
    <dgm:pt modelId="{5AE8F93B-8A9F-4000-832F-1CE2A9A058F1}" type="sibTrans" cxnId="{59E3520C-AA29-409E-AC53-AA060360AA85}">
      <dgm:prSet/>
      <dgm:spPr/>
      <dgm:t>
        <a:bodyPr/>
        <a:lstStyle/>
        <a:p>
          <a:endParaRPr lang="en-GB"/>
        </a:p>
      </dgm:t>
    </dgm:pt>
    <dgm:pt modelId="{4EC7130B-3A10-4079-B760-CAE5C7C5C1D2}">
      <dgm:prSet phldrT="[Text]" custT="1"/>
      <dgm:spPr/>
      <dgm:t>
        <a:bodyPr/>
        <a:lstStyle/>
        <a:p>
          <a:r>
            <a:rPr lang="en-GB" sz="1600" dirty="0" err="1">
              <a:latin typeface="+mn-lt"/>
            </a:rPr>
            <a:t>Paredzēts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jauns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izslēgšanas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iemesls</a:t>
          </a:r>
          <a:r>
            <a:rPr lang="en-GB" sz="1600" dirty="0">
              <a:latin typeface="+mn-lt"/>
            </a:rPr>
            <a:t> – </a:t>
          </a:r>
          <a:r>
            <a:rPr lang="en-GB" sz="1600" dirty="0" err="1">
              <a:latin typeface="+mn-lt"/>
            </a:rPr>
            <a:t>Lēmuma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ietekmēšana</a:t>
          </a:r>
          <a:r>
            <a:rPr lang="en-GB" sz="1600" dirty="0">
              <a:latin typeface="+mn-lt"/>
            </a:rPr>
            <a:t>!</a:t>
          </a:r>
        </a:p>
      </dgm:t>
    </dgm:pt>
    <dgm:pt modelId="{194DC473-06DD-4409-A970-D7E201C0D3E0}" type="parTrans" cxnId="{2345FEA7-80CE-4869-B5E1-4571BC99EEA4}">
      <dgm:prSet/>
      <dgm:spPr/>
      <dgm:t>
        <a:bodyPr/>
        <a:lstStyle/>
        <a:p>
          <a:endParaRPr lang="en-GB"/>
        </a:p>
      </dgm:t>
    </dgm:pt>
    <dgm:pt modelId="{FB57D53F-74F9-4460-8F42-AFB0778B54F2}" type="sibTrans" cxnId="{2345FEA7-80CE-4869-B5E1-4571BC99EEA4}">
      <dgm:prSet/>
      <dgm:spPr/>
      <dgm:t>
        <a:bodyPr/>
        <a:lstStyle/>
        <a:p>
          <a:endParaRPr lang="en-GB"/>
        </a:p>
      </dgm:t>
    </dgm:pt>
    <dgm:pt modelId="{62B41915-FA66-4ED1-9127-2F9AC21B97FF}">
      <dgm:prSet phldrT="[Text]" custT="1"/>
      <dgm:spPr/>
      <dgm:t>
        <a:bodyPr/>
        <a:lstStyle/>
        <a:p>
          <a:r>
            <a:rPr lang="lv-LV" sz="1600" dirty="0"/>
            <a:t>Mainīts noilguma termiņš uz 3 gadiem</a:t>
          </a:r>
          <a:endParaRPr lang="en-GB" sz="1600" dirty="0">
            <a:latin typeface="+mn-lt"/>
          </a:endParaRPr>
        </a:p>
      </dgm:t>
    </dgm:pt>
    <dgm:pt modelId="{5A7F4DCD-32D2-46F2-A296-229884C80489}" type="parTrans" cxnId="{3FBD5407-F3BD-4C93-96F3-CBA028663D14}">
      <dgm:prSet/>
      <dgm:spPr/>
      <dgm:t>
        <a:bodyPr/>
        <a:lstStyle/>
        <a:p>
          <a:endParaRPr lang="en-GB"/>
        </a:p>
      </dgm:t>
    </dgm:pt>
    <dgm:pt modelId="{5FD7D27D-5F7A-4A6E-A5E0-B39667D62A5D}" type="sibTrans" cxnId="{3FBD5407-F3BD-4C93-96F3-CBA028663D14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9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9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8"/>
      <dgm:spPr/>
    </dgm:pt>
    <dgm:pt modelId="{91A7D395-1DFB-4AFC-8309-6123B19CC169}" type="pres">
      <dgm:prSet presAssocID="{26096A46-58FC-42D4-8C39-8DA6C222D5E5}" presName="vertSpace2b" presStyleCnt="0"/>
      <dgm:spPr/>
    </dgm:pt>
    <dgm:pt modelId="{A34C2A1F-B498-41EF-9DBD-383517066A9D}" type="pres">
      <dgm:prSet presAssocID="{9475F6E4-D948-44E2-A87F-DED6B6352CD1}" presName="horz2" presStyleCnt="0"/>
      <dgm:spPr/>
    </dgm:pt>
    <dgm:pt modelId="{8F96D74E-BCB4-4167-839E-92B684630448}" type="pres">
      <dgm:prSet presAssocID="{9475F6E4-D948-44E2-A87F-DED6B6352CD1}" presName="horzSpace2" presStyleCnt="0"/>
      <dgm:spPr/>
    </dgm:pt>
    <dgm:pt modelId="{ED952B07-6ED7-443E-AA19-13B407182266}" type="pres">
      <dgm:prSet presAssocID="{9475F6E4-D948-44E2-A87F-DED6B6352CD1}" presName="tx2" presStyleLbl="revTx" presStyleIdx="2" presStyleCnt="9"/>
      <dgm:spPr/>
    </dgm:pt>
    <dgm:pt modelId="{EE41BEAE-3CFC-41A7-BB84-867AD87B37E9}" type="pres">
      <dgm:prSet presAssocID="{9475F6E4-D948-44E2-A87F-DED6B6352CD1}" presName="vert2" presStyleCnt="0"/>
      <dgm:spPr/>
    </dgm:pt>
    <dgm:pt modelId="{53BFDB6E-B56B-4262-A229-37FC6542523D}" type="pres">
      <dgm:prSet presAssocID="{9475F6E4-D948-44E2-A87F-DED6B6352CD1}" presName="thinLine2b" presStyleLbl="callout" presStyleIdx="1" presStyleCnt="8"/>
      <dgm:spPr/>
    </dgm:pt>
    <dgm:pt modelId="{305F41CB-1B67-42B0-99E2-2DDD3E49123B}" type="pres">
      <dgm:prSet presAssocID="{9475F6E4-D948-44E2-A87F-DED6B6352CD1}" presName="vertSpace2b" presStyleCnt="0"/>
      <dgm:spPr/>
    </dgm:pt>
    <dgm:pt modelId="{26F0E7DE-C7F0-42FD-9DEA-40F9AF5302B8}" type="pres">
      <dgm:prSet presAssocID="{C67AED4F-5D2A-4040-87F9-190EAEFD35F1}" presName="horz2" presStyleCnt="0"/>
      <dgm:spPr/>
    </dgm:pt>
    <dgm:pt modelId="{3AEA716E-2C5B-447E-9206-2B854828D60D}" type="pres">
      <dgm:prSet presAssocID="{C67AED4F-5D2A-4040-87F9-190EAEFD35F1}" presName="horzSpace2" presStyleCnt="0"/>
      <dgm:spPr/>
    </dgm:pt>
    <dgm:pt modelId="{A7F013B4-79B9-4989-97F6-ADF51DD5B6A2}" type="pres">
      <dgm:prSet presAssocID="{C67AED4F-5D2A-4040-87F9-190EAEFD35F1}" presName="tx2" presStyleLbl="revTx" presStyleIdx="3" presStyleCnt="9"/>
      <dgm:spPr/>
    </dgm:pt>
    <dgm:pt modelId="{D62B787A-FC90-48A9-81BC-E05134D1A4EC}" type="pres">
      <dgm:prSet presAssocID="{C67AED4F-5D2A-4040-87F9-190EAEFD35F1}" presName="vert2" presStyleCnt="0"/>
      <dgm:spPr/>
    </dgm:pt>
    <dgm:pt modelId="{43968070-80E9-4D5D-9182-A4CE42037DCC}" type="pres">
      <dgm:prSet presAssocID="{C67AED4F-5D2A-4040-87F9-190EAEFD35F1}" presName="thinLine2b" presStyleLbl="callout" presStyleIdx="2" presStyleCnt="8"/>
      <dgm:spPr/>
    </dgm:pt>
    <dgm:pt modelId="{F949AF99-682E-4F45-A29A-92D454F4457A}" type="pres">
      <dgm:prSet presAssocID="{C67AED4F-5D2A-4040-87F9-190EAEFD35F1}" presName="vertSpace2b" presStyleCnt="0"/>
      <dgm:spPr/>
    </dgm:pt>
    <dgm:pt modelId="{3A1BC329-8E76-4AC6-B27C-A1F977005902}" type="pres">
      <dgm:prSet presAssocID="{D79A443D-21C4-48DD-A918-25BE9DAE297E}" presName="horz2" presStyleCnt="0"/>
      <dgm:spPr/>
    </dgm:pt>
    <dgm:pt modelId="{952E1398-F895-4752-8127-BC0941C58809}" type="pres">
      <dgm:prSet presAssocID="{D79A443D-21C4-48DD-A918-25BE9DAE297E}" presName="horzSpace2" presStyleCnt="0"/>
      <dgm:spPr/>
    </dgm:pt>
    <dgm:pt modelId="{41106EE7-997A-4A33-9F28-C2F0C0DADBC8}" type="pres">
      <dgm:prSet presAssocID="{D79A443D-21C4-48DD-A918-25BE9DAE297E}" presName="tx2" presStyleLbl="revTx" presStyleIdx="4" presStyleCnt="9"/>
      <dgm:spPr/>
    </dgm:pt>
    <dgm:pt modelId="{7855E94B-A07B-4FB3-BB58-CAEEA32F3649}" type="pres">
      <dgm:prSet presAssocID="{D79A443D-21C4-48DD-A918-25BE9DAE297E}" presName="vert2" presStyleCnt="0"/>
      <dgm:spPr/>
    </dgm:pt>
    <dgm:pt modelId="{E5175695-9B05-46C1-B999-D21396485DB8}" type="pres">
      <dgm:prSet presAssocID="{D79A443D-21C4-48DD-A918-25BE9DAE297E}" presName="thinLine2b" presStyleLbl="callout" presStyleIdx="3" presStyleCnt="8"/>
      <dgm:spPr/>
    </dgm:pt>
    <dgm:pt modelId="{CF0F527A-5171-4E32-B8B4-48433C1531C8}" type="pres">
      <dgm:prSet presAssocID="{D79A443D-21C4-48DD-A918-25BE9DAE297E}" presName="vertSpace2b" presStyleCnt="0"/>
      <dgm:spPr/>
    </dgm:pt>
    <dgm:pt modelId="{2955384D-C4F7-4ADC-AC86-BA74E29F746B}" type="pres">
      <dgm:prSet presAssocID="{4EC7130B-3A10-4079-B760-CAE5C7C5C1D2}" presName="horz2" presStyleCnt="0"/>
      <dgm:spPr/>
    </dgm:pt>
    <dgm:pt modelId="{730B416D-23DA-4AF9-8F8A-1D8E4E2F0262}" type="pres">
      <dgm:prSet presAssocID="{4EC7130B-3A10-4079-B760-CAE5C7C5C1D2}" presName="horzSpace2" presStyleCnt="0"/>
      <dgm:spPr/>
    </dgm:pt>
    <dgm:pt modelId="{D8335B3C-96BD-46CE-8AEF-4E666F436BFD}" type="pres">
      <dgm:prSet presAssocID="{4EC7130B-3A10-4079-B760-CAE5C7C5C1D2}" presName="tx2" presStyleLbl="revTx" presStyleIdx="5" presStyleCnt="9"/>
      <dgm:spPr/>
    </dgm:pt>
    <dgm:pt modelId="{1ACCFB9D-9A2A-45A5-B61E-E70D545D3277}" type="pres">
      <dgm:prSet presAssocID="{4EC7130B-3A10-4079-B760-CAE5C7C5C1D2}" presName="vert2" presStyleCnt="0"/>
      <dgm:spPr/>
    </dgm:pt>
    <dgm:pt modelId="{E684BA42-4653-428D-B3E7-19F30F8752B8}" type="pres">
      <dgm:prSet presAssocID="{4EC7130B-3A10-4079-B760-CAE5C7C5C1D2}" presName="thinLine2b" presStyleLbl="callout" presStyleIdx="4" presStyleCnt="8"/>
      <dgm:spPr/>
    </dgm:pt>
    <dgm:pt modelId="{D56702C7-9EA1-49CF-B5DA-38011CF176DC}" type="pres">
      <dgm:prSet presAssocID="{4EC7130B-3A10-4079-B760-CAE5C7C5C1D2}" presName="vertSpace2b" presStyleCnt="0"/>
      <dgm:spPr/>
    </dgm:pt>
    <dgm:pt modelId="{6DE6BD5D-86E0-46C4-8C6A-EA59E216AA60}" type="pres">
      <dgm:prSet presAssocID="{DE65D8EC-EE2F-4B1D-A66F-F74C86EE2605}" presName="horz2" presStyleCnt="0"/>
      <dgm:spPr/>
    </dgm:pt>
    <dgm:pt modelId="{79DE45C2-3333-4BAE-AC98-863D3FA97F63}" type="pres">
      <dgm:prSet presAssocID="{DE65D8EC-EE2F-4B1D-A66F-F74C86EE2605}" presName="horzSpace2" presStyleCnt="0"/>
      <dgm:spPr/>
    </dgm:pt>
    <dgm:pt modelId="{5F6E303D-10EF-480C-89D6-BFFA87C5B610}" type="pres">
      <dgm:prSet presAssocID="{DE65D8EC-EE2F-4B1D-A66F-F74C86EE2605}" presName="tx2" presStyleLbl="revTx" presStyleIdx="6" presStyleCnt="9"/>
      <dgm:spPr/>
    </dgm:pt>
    <dgm:pt modelId="{A5E7957B-21B7-46BB-B351-BC0BA1DF738C}" type="pres">
      <dgm:prSet presAssocID="{DE65D8EC-EE2F-4B1D-A66F-F74C86EE2605}" presName="vert2" presStyleCnt="0"/>
      <dgm:spPr/>
    </dgm:pt>
    <dgm:pt modelId="{A58B7DFF-D280-484A-9FC8-B74BF086944B}" type="pres">
      <dgm:prSet presAssocID="{DE65D8EC-EE2F-4B1D-A66F-F74C86EE2605}" presName="thinLine2b" presStyleLbl="callout" presStyleIdx="5" presStyleCnt="8"/>
      <dgm:spPr/>
    </dgm:pt>
    <dgm:pt modelId="{D031B5E6-516F-4874-9D20-610B9A6783CC}" type="pres">
      <dgm:prSet presAssocID="{DE65D8EC-EE2F-4B1D-A66F-F74C86EE2605}" presName="vertSpace2b" presStyleCnt="0"/>
      <dgm:spPr/>
    </dgm:pt>
    <dgm:pt modelId="{E015BFE0-7C7E-433E-B93F-297A97BA3E9C}" type="pres">
      <dgm:prSet presAssocID="{62B41915-FA66-4ED1-9127-2F9AC21B97FF}" presName="horz2" presStyleCnt="0"/>
      <dgm:spPr/>
    </dgm:pt>
    <dgm:pt modelId="{679184E9-F2FC-46E0-9047-4E1BD3564243}" type="pres">
      <dgm:prSet presAssocID="{62B41915-FA66-4ED1-9127-2F9AC21B97FF}" presName="horzSpace2" presStyleCnt="0"/>
      <dgm:spPr/>
    </dgm:pt>
    <dgm:pt modelId="{1E555EC2-857B-4C28-82DE-BD8A6B14BA72}" type="pres">
      <dgm:prSet presAssocID="{62B41915-FA66-4ED1-9127-2F9AC21B97FF}" presName="tx2" presStyleLbl="revTx" presStyleIdx="7" presStyleCnt="9"/>
      <dgm:spPr/>
    </dgm:pt>
    <dgm:pt modelId="{185DD14F-C7B0-4F1E-80C4-88364C3B0517}" type="pres">
      <dgm:prSet presAssocID="{62B41915-FA66-4ED1-9127-2F9AC21B97FF}" presName="vert2" presStyleCnt="0"/>
      <dgm:spPr/>
    </dgm:pt>
    <dgm:pt modelId="{AF79E0D7-515E-49EE-A889-8B30E579AE00}" type="pres">
      <dgm:prSet presAssocID="{62B41915-FA66-4ED1-9127-2F9AC21B97FF}" presName="thinLine2b" presStyleLbl="callout" presStyleIdx="6" presStyleCnt="8"/>
      <dgm:spPr/>
    </dgm:pt>
    <dgm:pt modelId="{E9FFFF2B-A7E3-483C-87A3-60153530A200}" type="pres">
      <dgm:prSet presAssocID="{62B41915-FA66-4ED1-9127-2F9AC21B97FF}" presName="vertSpace2b" presStyleCnt="0"/>
      <dgm:spPr/>
    </dgm:pt>
    <dgm:pt modelId="{C455CE5F-AB74-4A39-9766-1DAA669EC583}" type="pres">
      <dgm:prSet presAssocID="{C3BF2A58-C615-49B6-BF25-9CE8F6C74E60}" presName="horz2" presStyleCnt="0"/>
      <dgm:spPr/>
    </dgm:pt>
    <dgm:pt modelId="{4DF2F43F-F810-430F-AA52-540966E3EB6C}" type="pres">
      <dgm:prSet presAssocID="{C3BF2A58-C615-49B6-BF25-9CE8F6C74E60}" presName="horzSpace2" presStyleCnt="0"/>
      <dgm:spPr/>
    </dgm:pt>
    <dgm:pt modelId="{3AA2ED9D-0969-415C-BF15-6B32BA951399}" type="pres">
      <dgm:prSet presAssocID="{C3BF2A58-C615-49B6-BF25-9CE8F6C74E60}" presName="tx2" presStyleLbl="revTx" presStyleIdx="8" presStyleCnt="9"/>
      <dgm:spPr/>
    </dgm:pt>
    <dgm:pt modelId="{86E2095A-723C-4457-B110-12ED37B6BCC9}" type="pres">
      <dgm:prSet presAssocID="{C3BF2A58-C615-49B6-BF25-9CE8F6C74E60}" presName="vert2" presStyleCnt="0"/>
      <dgm:spPr/>
    </dgm:pt>
    <dgm:pt modelId="{94A02649-C67F-4705-B353-097038095C89}" type="pres">
      <dgm:prSet presAssocID="{C3BF2A58-C615-49B6-BF25-9CE8F6C74E60}" presName="thinLine2b" presStyleLbl="callout" presStyleIdx="7" presStyleCnt="8"/>
      <dgm:spPr/>
    </dgm:pt>
    <dgm:pt modelId="{F3164565-7B17-4AD6-928F-A13977CA6D3E}" type="pres">
      <dgm:prSet presAssocID="{C3BF2A58-C615-49B6-BF25-9CE8F6C74E60}" presName="vertSpace2b" presStyleCnt="0"/>
      <dgm:spPr/>
    </dgm:pt>
  </dgm:ptLst>
  <dgm:cxnLst>
    <dgm:cxn modelId="{3FBD5407-F3BD-4C93-96F3-CBA028663D14}" srcId="{D622931A-20CC-4AAB-A6BC-ACC3E4A81064}" destId="{62B41915-FA66-4ED1-9127-2F9AC21B97FF}" srcOrd="6" destOrd="0" parTransId="{5A7F4DCD-32D2-46F2-A296-229884C80489}" sibTransId="{5FD7D27D-5F7A-4A6E-A5E0-B39667D62A5D}"/>
    <dgm:cxn modelId="{59E3520C-AA29-409E-AC53-AA060360AA85}" srcId="{D622931A-20CC-4AAB-A6BC-ACC3E4A81064}" destId="{D79A443D-21C4-48DD-A918-25BE9DAE297E}" srcOrd="3" destOrd="0" parTransId="{889EEAE3-38A9-49A0-B2FD-FBD6D53C931A}" sibTransId="{5AE8F93B-8A9F-4000-832F-1CE2A9A058F1}"/>
    <dgm:cxn modelId="{06C9890C-B5C0-432F-9FBD-33D4223772A4}" type="presOf" srcId="{62B41915-FA66-4ED1-9127-2F9AC21B97FF}" destId="{1E555EC2-857B-4C28-82DE-BD8A6B14BA72}" srcOrd="0" destOrd="0" presId="urn:microsoft.com/office/officeart/2008/layout/LinedList"/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834B3F1D-1327-45E9-8FC2-8C5970C9BAC8}" srcId="{D622931A-20CC-4AAB-A6BC-ACC3E4A81064}" destId="{C3BF2A58-C615-49B6-BF25-9CE8F6C74E60}" srcOrd="7" destOrd="0" parTransId="{1636A542-B134-4B58-8459-C0F7F455D52F}" sibTransId="{57BFF253-C3D3-45A6-8D88-C429489B8BF6}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FF431D30-8575-4D7E-8A18-8FD7BCA07A81}" srcId="{D622931A-20CC-4AAB-A6BC-ACC3E4A81064}" destId="{9475F6E4-D948-44E2-A87F-DED6B6352CD1}" srcOrd="1" destOrd="0" parTransId="{A99678FF-0B80-4FEC-8C5B-D809B25D14F1}" sibTransId="{AEC47404-1CC8-4151-A5BC-8F978D489546}"/>
    <dgm:cxn modelId="{3C29353B-FDB0-4291-8E82-A1EFE33E29FE}" type="presOf" srcId="{9475F6E4-D948-44E2-A87F-DED6B6352CD1}" destId="{ED952B07-6ED7-443E-AA19-13B407182266}" srcOrd="0" destOrd="0" presId="urn:microsoft.com/office/officeart/2008/layout/LinedList"/>
    <dgm:cxn modelId="{C3BED35C-22F8-444B-A8B6-4915B25C6CED}" type="presOf" srcId="{DE65D8EC-EE2F-4B1D-A66F-F74C86EE2605}" destId="{5F6E303D-10EF-480C-89D6-BFFA87C5B610}" srcOrd="0" destOrd="0" presId="urn:microsoft.com/office/officeart/2008/layout/LinedList"/>
    <dgm:cxn modelId="{BF41B367-0F1F-4EA9-8B63-8BE61918D8C1}" type="presOf" srcId="{4EC7130B-3A10-4079-B760-CAE5C7C5C1D2}" destId="{D8335B3C-96BD-46CE-8AEF-4E666F436BFD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DE72BDA1-AC30-4F98-8D99-19458DF7CCEF}" type="presOf" srcId="{C3BF2A58-C615-49B6-BF25-9CE8F6C74E60}" destId="{3AA2ED9D-0969-415C-BF15-6B32BA951399}" srcOrd="0" destOrd="0" presId="urn:microsoft.com/office/officeart/2008/layout/LinedList"/>
    <dgm:cxn modelId="{64EA0AA2-CC1B-4374-819B-E5722C6D2ED0}" type="presOf" srcId="{C67AED4F-5D2A-4040-87F9-190EAEFD35F1}" destId="{A7F013B4-79B9-4989-97F6-ADF51DD5B6A2}" srcOrd="0" destOrd="0" presId="urn:microsoft.com/office/officeart/2008/layout/LinedList"/>
    <dgm:cxn modelId="{F4A07CA6-48C4-4608-83BE-B8E331E21C54}" srcId="{D622931A-20CC-4AAB-A6BC-ACC3E4A81064}" destId="{DE65D8EC-EE2F-4B1D-A66F-F74C86EE2605}" srcOrd="5" destOrd="0" parTransId="{CF504826-F731-41EF-BC56-FBB7A693CD5C}" sibTransId="{7F582C11-FDC1-492B-BFC9-B291A5859DC3}"/>
    <dgm:cxn modelId="{2345FEA7-80CE-4869-B5E1-4571BC99EEA4}" srcId="{D622931A-20CC-4AAB-A6BC-ACC3E4A81064}" destId="{4EC7130B-3A10-4079-B760-CAE5C7C5C1D2}" srcOrd="4" destOrd="0" parTransId="{194DC473-06DD-4409-A970-D7E201C0D3E0}" sibTransId="{FB57D53F-74F9-4460-8F42-AFB0778B54F2}"/>
    <dgm:cxn modelId="{3CDC8CAF-45C0-4AD1-AB17-A19382E818DC}" srcId="{D622931A-20CC-4AAB-A6BC-ACC3E4A81064}" destId="{C67AED4F-5D2A-4040-87F9-190EAEFD35F1}" srcOrd="2" destOrd="0" parTransId="{EAF9A435-AC61-4458-BE2F-D6A8B749F9C2}" sibTransId="{C23D1D89-A49B-4066-BA9F-38D8418D63C3}"/>
    <dgm:cxn modelId="{D58E09BC-80C1-4950-9107-2C67E45B6CFF}" type="presOf" srcId="{D79A443D-21C4-48DD-A918-25BE9DAE297E}" destId="{41106EE7-997A-4A33-9F28-C2F0C0DADBC8}" srcOrd="0" destOrd="0" presId="urn:microsoft.com/office/officeart/2008/layout/LinedList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73D1EF49-5558-49EC-AF5C-69724D079FAE}" type="presParOf" srcId="{1E89A475-8DD7-4FF2-96A5-173C7C11D79C}" destId="{A34C2A1F-B498-41EF-9DBD-383517066A9D}" srcOrd="4" destOrd="0" presId="urn:microsoft.com/office/officeart/2008/layout/LinedList"/>
    <dgm:cxn modelId="{C445B845-606C-44D4-B2B6-8B5C8DB8ABD4}" type="presParOf" srcId="{A34C2A1F-B498-41EF-9DBD-383517066A9D}" destId="{8F96D74E-BCB4-4167-839E-92B684630448}" srcOrd="0" destOrd="0" presId="urn:microsoft.com/office/officeart/2008/layout/LinedList"/>
    <dgm:cxn modelId="{3890CA16-B063-44F6-89E6-A86B66245893}" type="presParOf" srcId="{A34C2A1F-B498-41EF-9DBD-383517066A9D}" destId="{ED952B07-6ED7-443E-AA19-13B407182266}" srcOrd="1" destOrd="0" presId="urn:microsoft.com/office/officeart/2008/layout/LinedList"/>
    <dgm:cxn modelId="{0B800698-2E96-406A-81FF-48BC9C9AD858}" type="presParOf" srcId="{A34C2A1F-B498-41EF-9DBD-383517066A9D}" destId="{EE41BEAE-3CFC-41A7-BB84-867AD87B37E9}" srcOrd="2" destOrd="0" presId="urn:microsoft.com/office/officeart/2008/layout/LinedList"/>
    <dgm:cxn modelId="{7D2B1FBA-942B-4F8F-8438-1A2878678530}" type="presParOf" srcId="{1E89A475-8DD7-4FF2-96A5-173C7C11D79C}" destId="{53BFDB6E-B56B-4262-A229-37FC6542523D}" srcOrd="5" destOrd="0" presId="urn:microsoft.com/office/officeart/2008/layout/LinedList"/>
    <dgm:cxn modelId="{D78FF08C-6CA2-4464-9478-A15909E0E36A}" type="presParOf" srcId="{1E89A475-8DD7-4FF2-96A5-173C7C11D79C}" destId="{305F41CB-1B67-42B0-99E2-2DDD3E49123B}" srcOrd="6" destOrd="0" presId="urn:microsoft.com/office/officeart/2008/layout/LinedList"/>
    <dgm:cxn modelId="{3FD9435C-D137-4593-B4FE-EA8204A860B4}" type="presParOf" srcId="{1E89A475-8DD7-4FF2-96A5-173C7C11D79C}" destId="{26F0E7DE-C7F0-42FD-9DEA-40F9AF5302B8}" srcOrd="7" destOrd="0" presId="urn:microsoft.com/office/officeart/2008/layout/LinedList"/>
    <dgm:cxn modelId="{7E2289B6-D6E6-44A3-98B8-8786E5482A83}" type="presParOf" srcId="{26F0E7DE-C7F0-42FD-9DEA-40F9AF5302B8}" destId="{3AEA716E-2C5B-447E-9206-2B854828D60D}" srcOrd="0" destOrd="0" presId="urn:microsoft.com/office/officeart/2008/layout/LinedList"/>
    <dgm:cxn modelId="{63433E51-D244-4B5E-8CBD-79FF07DC8A6A}" type="presParOf" srcId="{26F0E7DE-C7F0-42FD-9DEA-40F9AF5302B8}" destId="{A7F013B4-79B9-4989-97F6-ADF51DD5B6A2}" srcOrd="1" destOrd="0" presId="urn:microsoft.com/office/officeart/2008/layout/LinedList"/>
    <dgm:cxn modelId="{202714D3-E84B-4196-976A-CA7E681B32C1}" type="presParOf" srcId="{26F0E7DE-C7F0-42FD-9DEA-40F9AF5302B8}" destId="{D62B787A-FC90-48A9-81BC-E05134D1A4EC}" srcOrd="2" destOrd="0" presId="urn:microsoft.com/office/officeart/2008/layout/LinedList"/>
    <dgm:cxn modelId="{3699701A-A3A0-4741-9B86-A0E447D16010}" type="presParOf" srcId="{1E89A475-8DD7-4FF2-96A5-173C7C11D79C}" destId="{43968070-80E9-4D5D-9182-A4CE42037DCC}" srcOrd="8" destOrd="0" presId="urn:microsoft.com/office/officeart/2008/layout/LinedList"/>
    <dgm:cxn modelId="{AABBE304-5631-49DC-BF8B-1BD73507D47A}" type="presParOf" srcId="{1E89A475-8DD7-4FF2-96A5-173C7C11D79C}" destId="{F949AF99-682E-4F45-A29A-92D454F4457A}" srcOrd="9" destOrd="0" presId="urn:microsoft.com/office/officeart/2008/layout/LinedList"/>
    <dgm:cxn modelId="{DF15A115-1E8A-4132-8CFA-2306AA76A66A}" type="presParOf" srcId="{1E89A475-8DD7-4FF2-96A5-173C7C11D79C}" destId="{3A1BC329-8E76-4AC6-B27C-A1F977005902}" srcOrd="10" destOrd="0" presId="urn:microsoft.com/office/officeart/2008/layout/LinedList"/>
    <dgm:cxn modelId="{949AB9B1-2405-4684-A641-634C72537D88}" type="presParOf" srcId="{3A1BC329-8E76-4AC6-B27C-A1F977005902}" destId="{952E1398-F895-4752-8127-BC0941C58809}" srcOrd="0" destOrd="0" presId="urn:microsoft.com/office/officeart/2008/layout/LinedList"/>
    <dgm:cxn modelId="{F4BEDF8D-ADEC-4B2F-933E-8C72E75AFC76}" type="presParOf" srcId="{3A1BC329-8E76-4AC6-B27C-A1F977005902}" destId="{41106EE7-997A-4A33-9F28-C2F0C0DADBC8}" srcOrd="1" destOrd="0" presId="urn:microsoft.com/office/officeart/2008/layout/LinedList"/>
    <dgm:cxn modelId="{08C6E603-A6D1-4E12-AA81-13180B9D43C1}" type="presParOf" srcId="{3A1BC329-8E76-4AC6-B27C-A1F977005902}" destId="{7855E94B-A07B-4FB3-BB58-CAEEA32F3649}" srcOrd="2" destOrd="0" presId="urn:microsoft.com/office/officeart/2008/layout/LinedList"/>
    <dgm:cxn modelId="{F6D49267-A2EA-4CE9-BAF0-E083017911F7}" type="presParOf" srcId="{1E89A475-8DD7-4FF2-96A5-173C7C11D79C}" destId="{E5175695-9B05-46C1-B999-D21396485DB8}" srcOrd="11" destOrd="0" presId="urn:microsoft.com/office/officeart/2008/layout/LinedList"/>
    <dgm:cxn modelId="{1586DA4A-B25E-45DC-9D26-4BBF95685C27}" type="presParOf" srcId="{1E89A475-8DD7-4FF2-96A5-173C7C11D79C}" destId="{CF0F527A-5171-4E32-B8B4-48433C1531C8}" srcOrd="12" destOrd="0" presId="urn:microsoft.com/office/officeart/2008/layout/LinedList"/>
    <dgm:cxn modelId="{D6658937-0C90-4641-AABC-405D78069040}" type="presParOf" srcId="{1E89A475-8DD7-4FF2-96A5-173C7C11D79C}" destId="{2955384D-C4F7-4ADC-AC86-BA74E29F746B}" srcOrd="13" destOrd="0" presId="urn:microsoft.com/office/officeart/2008/layout/LinedList"/>
    <dgm:cxn modelId="{1EA03DF3-CD20-41B4-B301-B120A50D48B9}" type="presParOf" srcId="{2955384D-C4F7-4ADC-AC86-BA74E29F746B}" destId="{730B416D-23DA-4AF9-8F8A-1D8E4E2F0262}" srcOrd="0" destOrd="0" presId="urn:microsoft.com/office/officeart/2008/layout/LinedList"/>
    <dgm:cxn modelId="{44FAB8F2-FCBB-40F9-A3DA-C94D63A1C842}" type="presParOf" srcId="{2955384D-C4F7-4ADC-AC86-BA74E29F746B}" destId="{D8335B3C-96BD-46CE-8AEF-4E666F436BFD}" srcOrd="1" destOrd="0" presId="urn:microsoft.com/office/officeart/2008/layout/LinedList"/>
    <dgm:cxn modelId="{D63A0E74-A37D-4B04-B2EC-5DCBCFDE8BAC}" type="presParOf" srcId="{2955384D-C4F7-4ADC-AC86-BA74E29F746B}" destId="{1ACCFB9D-9A2A-45A5-B61E-E70D545D3277}" srcOrd="2" destOrd="0" presId="urn:microsoft.com/office/officeart/2008/layout/LinedList"/>
    <dgm:cxn modelId="{841D397F-0700-4C78-ABDA-B784E81F791D}" type="presParOf" srcId="{1E89A475-8DD7-4FF2-96A5-173C7C11D79C}" destId="{E684BA42-4653-428D-B3E7-19F30F8752B8}" srcOrd="14" destOrd="0" presId="urn:microsoft.com/office/officeart/2008/layout/LinedList"/>
    <dgm:cxn modelId="{31953080-B226-4625-8332-D0AE56E55265}" type="presParOf" srcId="{1E89A475-8DD7-4FF2-96A5-173C7C11D79C}" destId="{D56702C7-9EA1-49CF-B5DA-38011CF176DC}" srcOrd="15" destOrd="0" presId="urn:microsoft.com/office/officeart/2008/layout/LinedList"/>
    <dgm:cxn modelId="{2D871AB4-506A-4437-BB86-8826483C543A}" type="presParOf" srcId="{1E89A475-8DD7-4FF2-96A5-173C7C11D79C}" destId="{6DE6BD5D-86E0-46C4-8C6A-EA59E216AA60}" srcOrd="16" destOrd="0" presId="urn:microsoft.com/office/officeart/2008/layout/LinedList"/>
    <dgm:cxn modelId="{615D0BFF-A9E8-4446-89BB-CB70A9DDD475}" type="presParOf" srcId="{6DE6BD5D-86E0-46C4-8C6A-EA59E216AA60}" destId="{79DE45C2-3333-4BAE-AC98-863D3FA97F63}" srcOrd="0" destOrd="0" presId="urn:microsoft.com/office/officeart/2008/layout/LinedList"/>
    <dgm:cxn modelId="{A7A9905A-B418-4E1C-A848-31D3EF8CB754}" type="presParOf" srcId="{6DE6BD5D-86E0-46C4-8C6A-EA59E216AA60}" destId="{5F6E303D-10EF-480C-89D6-BFFA87C5B610}" srcOrd="1" destOrd="0" presId="urn:microsoft.com/office/officeart/2008/layout/LinedList"/>
    <dgm:cxn modelId="{250D4E7B-B3B9-45F7-A548-74D2F020164E}" type="presParOf" srcId="{6DE6BD5D-86E0-46C4-8C6A-EA59E216AA60}" destId="{A5E7957B-21B7-46BB-B351-BC0BA1DF738C}" srcOrd="2" destOrd="0" presId="urn:microsoft.com/office/officeart/2008/layout/LinedList"/>
    <dgm:cxn modelId="{9E3CE14C-29B8-46B8-9F36-63ACF1ECD3BB}" type="presParOf" srcId="{1E89A475-8DD7-4FF2-96A5-173C7C11D79C}" destId="{A58B7DFF-D280-484A-9FC8-B74BF086944B}" srcOrd="17" destOrd="0" presId="urn:microsoft.com/office/officeart/2008/layout/LinedList"/>
    <dgm:cxn modelId="{E713F40E-F5AA-4515-8ED3-D402C894943A}" type="presParOf" srcId="{1E89A475-8DD7-4FF2-96A5-173C7C11D79C}" destId="{D031B5E6-516F-4874-9D20-610B9A6783CC}" srcOrd="18" destOrd="0" presId="urn:microsoft.com/office/officeart/2008/layout/LinedList"/>
    <dgm:cxn modelId="{1362B813-7F1E-4262-99FB-C07C21402EED}" type="presParOf" srcId="{1E89A475-8DD7-4FF2-96A5-173C7C11D79C}" destId="{E015BFE0-7C7E-433E-B93F-297A97BA3E9C}" srcOrd="19" destOrd="0" presId="urn:microsoft.com/office/officeart/2008/layout/LinedList"/>
    <dgm:cxn modelId="{B6AB7044-55BD-4513-AE6F-D43FE0CF250B}" type="presParOf" srcId="{E015BFE0-7C7E-433E-B93F-297A97BA3E9C}" destId="{679184E9-F2FC-46E0-9047-4E1BD3564243}" srcOrd="0" destOrd="0" presId="urn:microsoft.com/office/officeart/2008/layout/LinedList"/>
    <dgm:cxn modelId="{AC49CFB8-BB06-4D41-A5F4-A29D4ED03002}" type="presParOf" srcId="{E015BFE0-7C7E-433E-B93F-297A97BA3E9C}" destId="{1E555EC2-857B-4C28-82DE-BD8A6B14BA72}" srcOrd="1" destOrd="0" presId="urn:microsoft.com/office/officeart/2008/layout/LinedList"/>
    <dgm:cxn modelId="{0C65454E-25D5-47B0-B00E-74CCF007F11E}" type="presParOf" srcId="{E015BFE0-7C7E-433E-B93F-297A97BA3E9C}" destId="{185DD14F-C7B0-4F1E-80C4-88364C3B0517}" srcOrd="2" destOrd="0" presId="urn:microsoft.com/office/officeart/2008/layout/LinedList"/>
    <dgm:cxn modelId="{12F70091-9E50-4055-BFEA-E514835AF38D}" type="presParOf" srcId="{1E89A475-8DD7-4FF2-96A5-173C7C11D79C}" destId="{AF79E0D7-515E-49EE-A889-8B30E579AE00}" srcOrd="20" destOrd="0" presId="urn:microsoft.com/office/officeart/2008/layout/LinedList"/>
    <dgm:cxn modelId="{B65C73EB-631E-4961-A5CF-33B26A2C8F34}" type="presParOf" srcId="{1E89A475-8DD7-4FF2-96A5-173C7C11D79C}" destId="{E9FFFF2B-A7E3-483C-87A3-60153530A200}" srcOrd="21" destOrd="0" presId="urn:microsoft.com/office/officeart/2008/layout/LinedList"/>
    <dgm:cxn modelId="{AF62ACAB-D6A6-4467-AB41-F7B310008531}" type="presParOf" srcId="{1E89A475-8DD7-4FF2-96A5-173C7C11D79C}" destId="{C455CE5F-AB74-4A39-9766-1DAA669EC583}" srcOrd="22" destOrd="0" presId="urn:microsoft.com/office/officeart/2008/layout/LinedList"/>
    <dgm:cxn modelId="{3E173622-9F02-4220-97B7-C392465B6B83}" type="presParOf" srcId="{C455CE5F-AB74-4A39-9766-1DAA669EC583}" destId="{4DF2F43F-F810-430F-AA52-540966E3EB6C}" srcOrd="0" destOrd="0" presId="urn:microsoft.com/office/officeart/2008/layout/LinedList"/>
    <dgm:cxn modelId="{8EA55EF8-A2EB-4442-93B0-08AAC8E2B498}" type="presParOf" srcId="{C455CE5F-AB74-4A39-9766-1DAA669EC583}" destId="{3AA2ED9D-0969-415C-BF15-6B32BA951399}" srcOrd="1" destOrd="0" presId="urn:microsoft.com/office/officeart/2008/layout/LinedList"/>
    <dgm:cxn modelId="{C34E5503-24A2-4100-AAB9-8782026ACED8}" type="presParOf" srcId="{C455CE5F-AB74-4A39-9766-1DAA669EC583}" destId="{86E2095A-723C-4457-B110-12ED37B6BCC9}" srcOrd="2" destOrd="0" presId="urn:microsoft.com/office/officeart/2008/layout/LinedList"/>
    <dgm:cxn modelId="{995CA9B2-4838-4B30-88C8-F3024AC6716F}" type="presParOf" srcId="{1E89A475-8DD7-4FF2-96A5-173C7C11D79C}" destId="{94A02649-C67F-4705-B353-097038095C89}" srcOrd="23" destOrd="0" presId="urn:microsoft.com/office/officeart/2008/layout/LinedList"/>
    <dgm:cxn modelId="{6D8F01DE-FA98-428E-A562-0CB41E0A0A44}" type="presParOf" srcId="{1E89A475-8DD7-4FF2-96A5-173C7C11D79C}" destId="{F3164565-7B17-4AD6-928F-A13977CA6D3E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r>
            <a:rPr lang="lv-LV" sz="16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20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. pant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s papildināts ar (11)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r>
            <a:rPr lang="lv-LV" sz="1600" b="0" i="0" dirty="0"/>
            <a:t>I</a:t>
          </a:r>
          <a:r>
            <a:rPr lang="en-GB" sz="1600" b="0" i="0" dirty="0" err="1"/>
            <a:t>epirkuma</a:t>
          </a:r>
          <a:r>
            <a:rPr lang="en-GB" sz="1600" b="0" i="0" dirty="0"/>
            <a:t> </a:t>
          </a:r>
          <a:r>
            <a:rPr lang="en-GB" sz="1600" b="0" i="0" dirty="0" err="1"/>
            <a:t>procedūras</a:t>
          </a:r>
          <a:r>
            <a:rPr lang="en-GB" sz="1600" b="0" i="0" dirty="0"/>
            <a:t> </a:t>
          </a:r>
          <a:r>
            <a:rPr lang="en-GB" sz="1600" b="0" i="0" dirty="0" err="1"/>
            <a:t>dokumentos</a:t>
          </a:r>
          <a:r>
            <a:rPr lang="en-GB" sz="1600" b="0" i="0" dirty="0"/>
            <a:t> </a:t>
          </a:r>
          <a:r>
            <a:rPr lang="en-GB" sz="1600" b="0" i="0" dirty="0" err="1"/>
            <a:t>norāda</a:t>
          </a:r>
          <a:r>
            <a:rPr lang="en-GB" sz="1600" b="0" i="0" dirty="0"/>
            <a:t> </a:t>
          </a:r>
          <a:r>
            <a:rPr lang="en-GB" sz="1600" b="0" i="0" dirty="0" err="1"/>
            <a:t>tehnisko</a:t>
          </a:r>
          <a:r>
            <a:rPr lang="en-GB" sz="1600" b="0" i="0" dirty="0"/>
            <a:t> </a:t>
          </a:r>
          <a:r>
            <a:rPr lang="en-GB" sz="1600" b="0" i="0" dirty="0" err="1"/>
            <a:t>specifikāciju</a:t>
          </a:r>
          <a:r>
            <a:rPr lang="en-GB" sz="1600" b="0" i="0" dirty="0"/>
            <a:t> </a:t>
          </a:r>
          <a:r>
            <a:rPr lang="en-GB" sz="1600" b="0" i="0" dirty="0" err="1"/>
            <a:t>sagatavošanas</a:t>
          </a:r>
          <a:r>
            <a:rPr lang="en-GB" sz="1600" b="0" i="0" dirty="0"/>
            <a:t> </a:t>
          </a:r>
          <a:r>
            <a:rPr lang="en-GB" sz="1600" b="0" i="0" dirty="0" err="1"/>
            <a:t>vai</a:t>
          </a:r>
          <a:r>
            <a:rPr lang="en-GB" sz="1600" b="0" i="0" dirty="0"/>
            <a:t> </a:t>
          </a:r>
          <a:r>
            <a:rPr lang="en-GB" sz="1600" b="0" i="0" dirty="0" err="1"/>
            <a:t>pēdējās</a:t>
          </a:r>
          <a:r>
            <a:rPr lang="en-GB" sz="1600" b="0" i="0" dirty="0"/>
            <a:t> </a:t>
          </a:r>
          <a:r>
            <a:rPr lang="en-GB" sz="1600" b="0" i="0" dirty="0" err="1"/>
            <a:t>aktualizācijas</a:t>
          </a:r>
          <a:r>
            <a:rPr lang="en-GB" sz="1600" b="0" i="0" dirty="0"/>
            <a:t> </a:t>
          </a:r>
          <a:r>
            <a:rPr lang="en-GB" sz="1600" b="0" i="0" dirty="0" err="1"/>
            <a:t>datumu</a:t>
          </a:r>
          <a:endParaRPr lang="en-GB" sz="1600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9475F6E4-D948-44E2-A87F-DED6B6352CD1}">
      <dgm:prSet phldrT="[Text]" custT="1"/>
      <dgm:spPr/>
      <dgm:t>
        <a:bodyPr/>
        <a:lstStyle/>
        <a:p>
          <a:r>
            <a:rPr lang="lv-LV" sz="1600" dirty="0"/>
            <a:t>Tehniskās specifikācijas ir aktuālas iepirkuma izsludināšanas brīdī</a:t>
          </a:r>
        </a:p>
        <a:p>
          <a:endParaRPr lang="lv-LV" sz="1600" dirty="0"/>
        </a:p>
        <a:p>
          <a:r>
            <a:rPr lang="lv-LV" sz="1600" dirty="0"/>
            <a:t>Proti, paredzamo līgumcenu nosaka, ņemot vērā projektu, kas nav vecāks par 12 mēnešiem</a:t>
          </a:r>
          <a:endParaRPr lang="en-GB" sz="1600" dirty="0">
            <a:latin typeface="+mn-lt"/>
          </a:endParaRPr>
        </a:p>
      </dgm:t>
    </dgm:pt>
    <dgm:pt modelId="{A99678FF-0B80-4FEC-8C5B-D809B25D14F1}" type="parTrans" cxnId="{FF431D30-8575-4D7E-8A18-8FD7BCA07A81}">
      <dgm:prSet/>
      <dgm:spPr/>
      <dgm:t>
        <a:bodyPr/>
        <a:lstStyle/>
        <a:p>
          <a:endParaRPr lang="en-GB"/>
        </a:p>
      </dgm:t>
    </dgm:pt>
    <dgm:pt modelId="{AEC47404-1CC8-4151-A5BC-8F978D489546}" type="sibTrans" cxnId="{FF431D30-8575-4D7E-8A18-8FD7BCA07A81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3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3" custScaleY="50251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2"/>
      <dgm:spPr/>
    </dgm:pt>
    <dgm:pt modelId="{91A7D395-1DFB-4AFC-8309-6123B19CC169}" type="pres">
      <dgm:prSet presAssocID="{26096A46-58FC-42D4-8C39-8DA6C222D5E5}" presName="vertSpace2b" presStyleCnt="0"/>
      <dgm:spPr/>
    </dgm:pt>
    <dgm:pt modelId="{A34C2A1F-B498-41EF-9DBD-383517066A9D}" type="pres">
      <dgm:prSet presAssocID="{9475F6E4-D948-44E2-A87F-DED6B6352CD1}" presName="horz2" presStyleCnt="0"/>
      <dgm:spPr/>
    </dgm:pt>
    <dgm:pt modelId="{8F96D74E-BCB4-4167-839E-92B684630448}" type="pres">
      <dgm:prSet presAssocID="{9475F6E4-D948-44E2-A87F-DED6B6352CD1}" presName="horzSpace2" presStyleCnt="0"/>
      <dgm:spPr/>
    </dgm:pt>
    <dgm:pt modelId="{ED952B07-6ED7-443E-AA19-13B407182266}" type="pres">
      <dgm:prSet presAssocID="{9475F6E4-D948-44E2-A87F-DED6B6352CD1}" presName="tx2" presStyleLbl="revTx" presStyleIdx="2" presStyleCnt="3"/>
      <dgm:spPr/>
    </dgm:pt>
    <dgm:pt modelId="{EE41BEAE-3CFC-41A7-BB84-867AD87B37E9}" type="pres">
      <dgm:prSet presAssocID="{9475F6E4-D948-44E2-A87F-DED6B6352CD1}" presName="vert2" presStyleCnt="0"/>
      <dgm:spPr/>
    </dgm:pt>
    <dgm:pt modelId="{53BFDB6E-B56B-4262-A229-37FC6542523D}" type="pres">
      <dgm:prSet presAssocID="{9475F6E4-D948-44E2-A87F-DED6B6352CD1}" presName="thinLine2b" presStyleLbl="callout" presStyleIdx="1" presStyleCnt="2"/>
      <dgm:spPr/>
    </dgm:pt>
    <dgm:pt modelId="{305F41CB-1B67-42B0-99E2-2DDD3E49123B}" type="pres">
      <dgm:prSet presAssocID="{9475F6E4-D948-44E2-A87F-DED6B6352CD1}" presName="vertSpace2b" presStyleCnt="0"/>
      <dgm:spPr/>
    </dgm:pt>
  </dgm:ptLst>
  <dgm:cxnLst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FF431D30-8575-4D7E-8A18-8FD7BCA07A81}" srcId="{D622931A-20CC-4AAB-A6BC-ACC3E4A81064}" destId="{9475F6E4-D948-44E2-A87F-DED6B6352CD1}" srcOrd="1" destOrd="0" parTransId="{A99678FF-0B80-4FEC-8C5B-D809B25D14F1}" sibTransId="{AEC47404-1CC8-4151-A5BC-8F978D489546}"/>
    <dgm:cxn modelId="{3C29353B-FDB0-4291-8E82-A1EFE33E29FE}" type="presOf" srcId="{9475F6E4-D948-44E2-A87F-DED6B6352CD1}" destId="{ED952B07-6ED7-443E-AA19-13B407182266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73D1EF49-5558-49EC-AF5C-69724D079FAE}" type="presParOf" srcId="{1E89A475-8DD7-4FF2-96A5-173C7C11D79C}" destId="{A34C2A1F-B498-41EF-9DBD-383517066A9D}" srcOrd="4" destOrd="0" presId="urn:microsoft.com/office/officeart/2008/layout/LinedList"/>
    <dgm:cxn modelId="{C445B845-606C-44D4-B2B6-8B5C8DB8ABD4}" type="presParOf" srcId="{A34C2A1F-B498-41EF-9DBD-383517066A9D}" destId="{8F96D74E-BCB4-4167-839E-92B684630448}" srcOrd="0" destOrd="0" presId="urn:microsoft.com/office/officeart/2008/layout/LinedList"/>
    <dgm:cxn modelId="{3890CA16-B063-44F6-89E6-A86B66245893}" type="presParOf" srcId="{A34C2A1F-B498-41EF-9DBD-383517066A9D}" destId="{ED952B07-6ED7-443E-AA19-13B407182266}" srcOrd="1" destOrd="0" presId="urn:microsoft.com/office/officeart/2008/layout/LinedList"/>
    <dgm:cxn modelId="{0B800698-2E96-406A-81FF-48BC9C9AD858}" type="presParOf" srcId="{A34C2A1F-B498-41EF-9DBD-383517066A9D}" destId="{EE41BEAE-3CFC-41A7-BB84-867AD87B37E9}" srcOrd="2" destOrd="0" presId="urn:microsoft.com/office/officeart/2008/layout/LinedList"/>
    <dgm:cxn modelId="{7D2B1FBA-942B-4F8F-8438-1A2878678530}" type="presParOf" srcId="{1E89A475-8DD7-4FF2-96A5-173C7C11D79C}" destId="{53BFDB6E-B56B-4262-A229-37FC6542523D}" srcOrd="5" destOrd="0" presId="urn:microsoft.com/office/officeart/2008/layout/LinedList"/>
    <dgm:cxn modelId="{D78FF08C-6CA2-4464-9478-A15909E0E36A}" type="presParOf" srcId="{1E89A475-8DD7-4FF2-96A5-173C7C11D79C}" destId="{305F41CB-1B67-42B0-99E2-2DDD3E49123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r>
            <a:rPr lang="lv-LV" sz="16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51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. </a:t>
          </a:r>
          <a:r>
            <a:rPr lang="en-GB" sz="1600" b="1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r>
            <a:rPr lang="lv-LV" sz="1600" dirty="0"/>
            <a:t>(1) Noteiktas </a:t>
          </a:r>
          <a:r>
            <a:rPr lang="lv-LV" sz="1600" u="sng" dirty="0"/>
            <a:t>priekšmetu grupas</a:t>
          </a:r>
          <a:r>
            <a:rPr lang="lv-LV" sz="1600" dirty="0"/>
            <a:t>, par kurām, slēdzot līgumu, pasūtītājs piedāvājumu salīdzināšanai un izvērtēšanai </a:t>
          </a:r>
          <a:r>
            <a:rPr lang="lv-LV" sz="1600" b="1" dirty="0"/>
            <a:t>nav tiesīgs izmantot tikai cenu!</a:t>
          </a:r>
          <a:endParaRPr lang="en-GB" sz="1600" b="1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9475F6E4-D948-44E2-A87F-DED6B6352CD1}">
      <dgm:prSet phldrT="[Text]" custT="1"/>
      <dgm:spPr/>
      <dgm:t>
        <a:bodyPr/>
        <a:lstStyle/>
        <a:p>
          <a:r>
            <a:rPr lang="lv-LV" sz="1600" i="1" dirty="0"/>
            <a:t>- Projektēšana</a:t>
          </a:r>
        </a:p>
        <a:p>
          <a:r>
            <a:rPr lang="lv-LV" sz="1600" i="1" dirty="0"/>
            <a:t>- Apvienotā projektēšana un būvdarbi</a:t>
          </a:r>
        </a:p>
        <a:p>
          <a:r>
            <a:rPr lang="en-GB" sz="1600" i="1" dirty="0"/>
            <a:t>- </a:t>
          </a:r>
          <a:r>
            <a:rPr lang="lv-LV" sz="1600" i="1" dirty="0"/>
            <a:t>Elektroenerģiju patērējošas preces vai produkti (publiskā piegādes līgumā)</a:t>
          </a:r>
        </a:p>
        <a:p>
          <a:r>
            <a:rPr lang="lv-LV" sz="1600" i="1" dirty="0"/>
            <a:t>- Autotransporta līdzekļiem – papildus cenai pasūtītājs ņem vērā vismaz PIL 54.pantā minētos kritērijus,  izņemot gadījumu, kad pasūtītājs iepērk autotransporta līdzekli šā likuma 54. panta ceturtajā daļā noteikto mērķu sasniegšanai</a:t>
          </a:r>
          <a:endParaRPr lang="en-GB" sz="1600" dirty="0">
            <a:latin typeface="+mn-lt"/>
          </a:endParaRPr>
        </a:p>
      </dgm:t>
    </dgm:pt>
    <dgm:pt modelId="{A99678FF-0B80-4FEC-8C5B-D809B25D14F1}" type="parTrans" cxnId="{FF431D30-8575-4D7E-8A18-8FD7BCA07A81}">
      <dgm:prSet/>
      <dgm:spPr/>
      <dgm:t>
        <a:bodyPr/>
        <a:lstStyle/>
        <a:p>
          <a:endParaRPr lang="en-GB"/>
        </a:p>
      </dgm:t>
    </dgm:pt>
    <dgm:pt modelId="{AEC47404-1CC8-4151-A5BC-8F978D489546}" type="sibTrans" cxnId="{FF431D30-8575-4D7E-8A18-8FD7BCA07A81}">
      <dgm:prSet/>
      <dgm:spPr/>
      <dgm:t>
        <a:bodyPr/>
        <a:lstStyle/>
        <a:p>
          <a:endParaRPr lang="en-GB"/>
        </a:p>
      </dgm:t>
    </dgm:pt>
    <dgm:pt modelId="{4EC7130B-3A10-4079-B760-CAE5C7C5C1D2}">
      <dgm:prSet phldrT="[Text]" custT="1"/>
      <dgm:spPr/>
      <dgm:t>
        <a:bodyPr/>
        <a:lstStyle/>
        <a:p>
          <a:r>
            <a:rPr lang="lv-LV" sz="1600" i="0" dirty="0">
              <a:latin typeface="+mn-lt"/>
            </a:rPr>
            <a:t>(2) Noteikts, ka gadījumā, ja</a:t>
          </a:r>
          <a:r>
            <a:rPr lang="lv-LV" sz="1600" b="0" i="0" dirty="0"/>
            <a:t> cena vai izmaksas saskaņā ar </a:t>
          </a:r>
          <a:r>
            <a:rPr lang="lv-LV" sz="1600" b="1" i="0" dirty="0"/>
            <a:t>tiesību aktiem ir fiksētas</a:t>
          </a:r>
          <a:r>
            <a:rPr lang="lv-LV" sz="1600" b="0" i="0" dirty="0"/>
            <a:t>, pasūtītājs </a:t>
          </a:r>
          <a:r>
            <a:rPr lang="lv-LV" sz="1600" b="1" i="0" dirty="0"/>
            <a:t>vērtē tikai kvalitātes kritērijus</a:t>
          </a:r>
          <a:r>
            <a:rPr lang="lv-LV" sz="1600" b="1" i="0" dirty="0">
              <a:latin typeface="+mn-lt"/>
            </a:rPr>
            <a:t> </a:t>
          </a:r>
        </a:p>
        <a:p>
          <a:endParaRPr lang="en-GB" sz="1600" dirty="0">
            <a:latin typeface="+mn-lt"/>
          </a:endParaRPr>
        </a:p>
      </dgm:t>
    </dgm:pt>
    <dgm:pt modelId="{194DC473-06DD-4409-A970-D7E201C0D3E0}" type="parTrans" cxnId="{2345FEA7-80CE-4869-B5E1-4571BC99EEA4}">
      <dgm:prSet/>
      <dgm:spPr/>
      <dgm:t>
        <a:bodyPr/>
        <a:lstStyle/>
        <a:p>
          <a:endParaRPr lang="en-GB"/>
        </a:p>
      </dgm:t>
    </dgm:pt>
    <dgm:pt modelId="{FB57D53F-74F9-4460-8F42-AFB0778B54F2}" type="sibTrans" cxnId="{2345FEA7-80CE-4869-B5E1-4571BC99EEA4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4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4" custScaleY="104244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3"/>
      <dgm:spPr/>
    </dgm:pt>
    <dgm:pt modelId="{91A7D395-1DFB-4AFC-8309-6123B19CC169}" type="pres">
      <dgm:prSet presAssocID="{26096A46-58FC-42D4-8C39-8DA6C222D5E5}" presName="vertSpace2b" presStyleCnt="0"/>
      <dgm:spPr/>
    </dgm:pt>
    <dgm:pt modelId="{A34C2A1F-B498-41EF-9DBD-383517066A9D}" type="pres">
      <dgm:prSet presAssocID="{9475F6E4-D948-44E2-A87F-DED6B6352CD1}" presName="horz2" presStyleCnt="0"/>
      <dgm:spPr/>
    </dgm:pt>
    <dgm:pt modelId="{8F96D74E-BCB4-4167-839E-92B684630448}" type="pres">
      <dgm:prSet presAssocID="{9475F6E4-D948-44E2-A87F-DED6B6352CD1}" presName="horzSpace2" presStyleCnt="0"/>
      <dgm:spPr/>
    </dgm:pt>
    <dgm:pt modelId="{ED952B07-6ED7-443E-AA19-13B407182266}" type="pres">
      <dgm:prSet presAssocID="{9475F6E4-D948-44E2-A87F-DED6B6352CD1}" presName="tx2" presStyleLbl="revTx" presStyleIdx="2" presStyleCnt="4" custScaleY="306673"/>
      <dgm:spPr/>
    </dgm:pt>
    <dgm:pt modelId="{EE41BEAE-3CFC-41A7-BB84-867AD87B37E9}" type="pres">
      <dgm:prSet presAssocID="{9475F6E4-D948-44E2-A87F-DED6B6352CD1}" presName="vert2" presStyleCnt="0"/>
      <dgm:spPr/>
    </dgm:pt>
    <dgm:pt modelId="{53BFDB6E-B56B-4262-A229-37FC6542523D}" type="pres">
      <dgm:prSet presAssocID="{9475F6E4-D948-44E2-A87F-DED6B6352CD1}" presName="thinLine2b" presStyleLbl="callout" presStyleIdx="1" presStyleCnt="3"/>
      <dgm:spPr/>
    </dgm:pt>
    <dgm:pt modelId="{305F41CB-1B67-42B0-99E2-2DDD3E49123B}" type="pres">
      <dgm:prSet presAssocID="{9475F6E4-D948-44E2-A87F-DED6B6352CD1}" presName="vertSpace2b" presStyleCnt="0"/>
      <dgm:spPr/>
    </dgm:pt>
    <dgm:pt modelId="{2955384D-C4F7-4ADC-AC86-BA74E29F746B}" type="pres">
      <dgm:prSet presAssocID="{4EC7130B-3A10-4079-B760-CAE5C7C5C1D2}" presName="horz2" presStyleCnt="0"/>
      <dgm:spPr/>
    </dgm:pt>
    <dgm:pt modelId="{730B416D-23DA-4AF9-8F8A-1D8E4E2F0262}" type="pres">
      <dgm:prSet presAssocID="{4EC7130B-3A10-4079-B760-CAE5C7C5C1D2}" presName="horzSpace2" presStyleCnt="0"/>
      <dgm:spPr/>
    </dgm:pt>
    <dgm:pt modelId="{D8335B3C-96BD-46CE-8AEF-4E666F436BFD}" type="pres">
      <dgm:prSet presAssocID="{4EC7130B-3A10-4079-B760-CAE5C7C5C1D2}" presName="tx2" presStyleLbl="revTx" presStyleIdx="3" presStyleCnt="4" custScaleY="172986"/>
      <dgm:spPr/>
    </dgm:pt>
    <dgm:pt modelId="{1ACCFB9D-9A2A-45A5-B61E-E70D545D3277}" type="pres">
      <dgm:prSet presAssocID="{4EC7130B-3A10-4079-B760-CAE5C7C5C1D2}" presName="vert2" presStyleCnt="0"/>
      <dgm:spPr/>
    </dgm:pt>
    <dgm:pt modelId="{E684BA42-4653-428D-B3E7-19F30F8752B8}" type="pres">
      <dgm:prSet presAssocID="{4EC7130B-3A10-4079-B760-CAE5C7C5C1D2}" presName="thinLine2b" presStyleLbl="callout" presStyleIdx="2" presStyleCnt="3"/>
      <dgm:spPr/>
    </dgm:pt>
    <dgm:pt modelId="{D56702C7-9EA1-49CF-B5DA-38011CF176DC}" type="pres">
      <dgm:prSet presAssocID="{4EC7130B-3A10-4079-B760-CAE5C7C5C1D2}" presName="vertSpace2b" presStyleCnt="0"/>
      <dgm:spPr/>
    </dgm:pt>
  </dgm:ptLst>
  <dgm:cxnLst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FF431D30-8575-4D7E-8A18-8FD7BCA07A81}" srcId="{D622931A-20CC-4AAB-A6BC-ACC3E4A81064}" destId="{9475F6E4-D948-44E2-A87F-DED6B6352CD1}" srcOrd="1" destOrd="0" parTransId="{A99678FF-0B80-4FEC-8C5B-D809B25D14F1}" sibTransId="{AEC47404-1CC8-4151-A5BC-8F978D489546}"/>
    <dgm:cxn modelId="{3C29353B-FDB0-4291-8E82-A1EFE33E29FE}" type="presOf" srcId="{9475F6E4-D948-44E2-A87F-DED6B6352CD1}" destId="{ED952B07-6ED7-443E-AA19-13B407182266}" srcOrd="0" destOrd="0" presId="urn:microsoft.com/office/officeart/2008/layout/LinedList"/>
    <dgm:cxn modelId="{BF41B367-0F1F-4EA9-8B63-8BE61918D8C1}" type="presOf" srcId="{4EC7130B-3A10-4079-B760-CAE5C7C5C1D2}" destId="{D8335B3C-96BD-46CE-8AEF-4E666F436BFD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2345FEA7-80CE-4869-B5E1-4571BC99EEA4}" srcId="{D622931A-20CC-4AAB-A6BC-ACC3E4A81064}" destId="{4EC7130B-3A10-4079-B760-CAE5C7C5C1D2}" srcOrd="2" destOrd="0" parTransId="{194DC473-06DD-4409-A970-D7E201C0D3E0}" sibTransId="{FB57D53F-74F9-4460-8F42-AFB0778B54F2}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73D1EF49-5558-49EC-AF5C-69724D079FAE}" type="presParOf" srcId="{1E89A475-8DD7-4FF2-96A5-173C7C11D79C}" destId="{A34C2A1F-B498-41EF-9DBD-383517066A9D}" srcOrd="4" destOrd="0" presId="urn:microsoft.com/office/officeart/2008/layout/LinedList"/>
    <dgm:cxn modelId="{C445B845-606C-44D4-B2B6-8B5C8DB8ABD4}" type="presParOf" srcId="{A34C2A1F-B498-41EF-9DBD-383517066A9D}" destId="{8F96D74E-BCB4-4167-839E-92B684630448}" srcOrd="0" destOrd="0" presId="urn:microsoft.com/office/officeart/2008/layout/LinedList"/>
    <dgm:cxn modelId="{3890CA16-B063-44F6-89E6-A86B66245893}" type="presParOf" srcId="{A34C2A1F-B498-41EF-9DBD-383517066A9D}" destId="{ED952B07-6ED7-443E-AA19-13B407182266}" srcOrd="1" destOrd="0" presId="urn:microsoft.com/office/officeart/2008/layout/LinedList"/>
    <dgm:cxn modelId="{0B800698-2E96-406A-81FF-48BC9C9AD858}" type="presParOf" srcId="{A34C2A1F-B498-41EF-9DBD-383517066A9D}" destId="{EE41BEAE-3CFC-41A7-BB84-867AD87B37E9}" srcOrd="2" destOrd="0" presId="urn:microsoft.com/office/officeart/2008/layout/LinedList"/>
    <dgm:cxn modelId="{7D2B1FBA-942B-4F8F-8438-1A2878678530}" type="presParOf" srcId="{1E89A475-8DD7-4FF2-96A5-173C7C11D79C}" destId="{53BFDB6E-B56B-4262-A229-37FC6542523D}" srcOrd="5" destOrd="0" presId="urn:microsoft.com/office/officeart/2008/layout/LinedList"/>
    <dgm:cxn modelId="{D78FF08C-6CA2-4464-9478-A15909E0E36A}" type="presParOf" srcId="{1E89A475-8DD7-4FF2-96A5-173C7C11D79C}" destId="{305F41CB-1B67-42B0-99E2-2DDD3E49123B}" srcOrd="6" destOrd="0" presId="urn:microsoft.com/office/officeart/2008/layout/LinedList"/>
    <dgm:cxn modelId="{D6658937-0C90-4641-AABC-405D78069040}" type="presParOf" srcId="{1E89A475-8DD7-4FF2-96A5-173C7C11D79C}" destId="{2955384D-C4F7-4ADC-AC86-BA74E29F746B}" srcOrd="7" destOrd="0" presId="urn:microsoft.com/office/officeart/2008/layout/LinedList"/>
    <dgm:cxn modelId="{1EA03DF3-CD20-41B4-B301-B120A50D48B9}" type="presParOf" srcId="{2955384D-C4F7-4ADC-AC86-BA74E29F746B}" destId="{730B416D-23DA-4AF9-8F8A-1D8E4E2F0262}" srcOrd="0" destOrd="0" presId="urn:microsoft.com/office/officeart/2008/layout/LinedList"/>
    <dgm:cxn modelId="{44FAB8F2-FCBB-40F9-A3DA-C94D63A1C842}" type="presParOf" srcId="{2955384D-C4F7-4ADC-AC86-BA74E29F746B}" destId="{D8335B3C-96BD-46CE-8AEF-4E666F436BFD}" srcOrd="1" destOrd="0" presId="urn:microsoft.com/office/officeart/2008/layout/LinedList"/>
    <dgm:cxn modelId="{D63A0E74-A37D-4B04-B2EC-5DCBCFDE8BAC}" type="presParOf" srcId="{2955384D-C4F7-4ADC-AC86-BA74E29F746B}" destId="{1ACCFB9D-9A2A-45A5-B61E-E70D545D3277}" srcOrd="2" destOrd="0" presId="urn:microsoft.com/office/officeart/2008/layout/LinedList"/>
    <dgm:cxn modelId="{841D397F-0700-4C78-ABDA-B784E81F791D}" type="presParOf" srcId="{1E89A475-8DD7-4FF2-96A5-173C7C11D79C}" destId="{E684BA42-4653-428D-B3E7-19F30F8752B8}" srcOrd="8" destOrd="0" presId="urn:microsoft.com/office/officeart/2008/layout/LinedList"/>
    <dgm:cxn modelId="{31953080-B226-4625-8332-D0AE56E55265}" type="presParOf" srcId="{1E89A475-8DD7-4FF2-96A5-173C7C11D79C}" destId="{D56702C7-9EA1-49CF-B5DA-38011CF176D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endParaRPr lang="en-GB" sz="1600" dirty="0">
            <a:latin typeface="+mn-lt"/>
          </a:endParaRPr>
        </a:p>
        <a:p>
          <a:pPr algn="ctr"/>
          <a:r>
            <a:rPr lang="lv-LV" sz="16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18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. pant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s papildināts ar (2)</a:t>
          </a:r>
          <a:r>
            <a:rPr lang="lv-LV" sz="1600" b="1" baseline="30000" dirty="0">
              <a:solidFill>
                <a:schemeClr val="accent2">
                  <a:lumMod val="75000"/>
                </a:schemeClr>
              </a:solidFill>
              <a:latin typeface="+mn-lt"/>
            </a:rPr>
            <a:t>1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un (2)</a:t>
          </a:r>
          <a:r>
            <a:rPr lang="lv-LV" sz="1600" b="1" baseline="30000" dirty="0">
              <a:solidFill>
                <a:schemeClr val="accent2">
                  <a:lumMod val="75000"/>
                </a:schemeClr>
              </a:solidFill>
              <a:latin typeface="+mn-lt"/>
            </a:rPr>
            <a:t>2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un</a:t>
          </a:r>
        </a:p>
        <a:p>
          <a:pPr algn="ctr"/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41.panta (12),</a:t>
          </a:r>
        </a:p>
        <a:p>
          <a:pPr algn="ctr"/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grozīts 27.pants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r>
            <a:rPr lang="lv-LV" sz="1600" dirty="0"/>
            <a:t>Noteikts, ka pasūtītājs </a:t>
          </a:r>
          <a:r>
            <a:rPr lang="lv-LV" sz="1600" b="1" dirty="0"/>
            <a:t>pārtrauc iepirkumu viena piedāvājuma/ pieteikuma gadījumā!</a:t>
          </a:r>
        </a:p>
        <a:p>
          <a:r>
            <a:rPr lang="lv-LV" sz="1600" b="0" dirty="0"/>
            <a:t>Attiecas uz: </a:t>
          </a:r>
          <a:endParaRPr lang="en-GB" sz="1600" b="0" dirty="0"/>
        </a:p>
        <a:p>
          <a:pPr>
            <a:buFont typeface="Wingdings" panose="05000000000000000000" pitchFamily="2" charset="2"/>
            <a:buChar char=""/>
          </a:pPr>
          <a:r>
            <a:rPr lang="lv-LV" sz="1200" dirty="0"/>
            <a:t>- atklātu konkursu</a:t>
          </a:r>
          <a:endParaRPr lang="en-GB" sz="1200" dirty="0"/>
        </a:p>
        <a:p>
          <a:pPr>
            <a:buFont typeface="Wingdings" panose="05000000000000000000" pitchFamily="2" charset="2"/>
            <a:buChar char=""/>
          </a:pPr>
          <a:r>
            <a:rPr lang="lv-LV" sz="1200" dirty="0"/>
            <a:t>- slēgtu konkursu</a:t>
          </a:r>
          <a:endParaRPr lang="en-GB" sz="1200" dirty="0"/>
        </a:p>
        <a:p>
          <a:pPr>
            <a:buFont typeface="Wingdings" panose="05000000000000000000" pitchFamily="2" charset="2"/>
            <a:buChar char=""/>
          </a:pPr>
          <a:r>
            <a:rPr lang="lv-LV" sz="1200" dirty="0"/>
            <a:t>- konkursa procedūru ar sarunām</a:t>
          </a:r>
          <a:endParaRPr lang="en-GB" sz="1200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984D1640-7A17-4E9E-86FC-1DD5613D39F5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lv-LV" sz="1400" dirty="0"/>
            <a:t>Pasūtītājs </a:t>
          </a:r>
          <a:r>
            <a:rPr lang="lv-LV" sz="1400" b="1" dirty="0"/>
            <a:t>ir tiesīgs nepārtraukt, ja:</a:t>
          </a:r>
        </a:p>
        <a:p>
          <a:pPr>
            <a:buFont typeface="Courier New" panose="02070309020205020404" pitchFamily="49" charset="0"/>
            <a:buChar char="o"/>
          </a:pPr>
          <a:r>
            <a:rPr lang="lv-LV" sz="1400" b="1" dirty="0">
              <a:solidFill>
                <a:schemeClr val="tx1"/>
              </a:solidFill>
            </a:rPr>
            <a:t>1) </a:t>
          </a:r>
          <a:r>
            <a:rPr lang="lv-LV" sz="1400" b="0" dirty="0"/>
            <a:t>P</a:t>
          </a:r>
          <a:r>
            <a:rPr lang="lv-LV" sz="1400" dirty="0"/>
            <a:t>irms attiecīgās iepirkuma procedūras izsludināšanas pasūtītājs rīkoja PIL 18.panta 2</a:t>
          </a:r>
          <a:r>
            <a:rPr lang="lv-LV" sz="1400" baseline="30000" dirty="0"/>
            <a:t>1</a:t>
          </a:r>
          <a:r>
            <a:rPr lang="lv-LV" sz="1400" dirty="0"/>
            <a:t>.daļā minētajām </a:t>
          </a:r>
          <a:r>
            <a:rPr lang="lv-LV" sz="1400" b="1" dirty="0"/>
            <a:t>prasībām atbilstošu apspriedi </a:t>
          </a:r>
          <a:r>
            <a:rPr lang="lv-LV" sz="1400" dirty="0"/>
            <a:t>ar piegādātājiem</a:t>
          </a:r>
        </a:p>
        <a:p>
          <a:pPr>
            <a:buFont typeface="Courier New" panose="02070309020205020404" pitchFamily="49" charset="0"/>
            <a:buChar char="o"/>
          </a:pPr>
          <a:r>
            <a:rPr lang="lv-LV" sz="1400" b="1" dirty="0">
              <a:solidFill>
                <a:schemeClr val="tx1"/>
              </a:solidFill>
            </a:rPr>
            <a:t>2) </a:t>
          </a:r>
          <a:r>
            <a:rPr lang="lv-LV" sz="1400" b="0" dirty="0">
              <a:solidFill>
                <a:schemeClr val="tx1"/>
              </a:solidFill>
              <a:latin typeface="+mn-lt"/>
            </a:rPr>
            <a:t>J</a:t>
          </a:r>
          <a:r>
            <a:rPr lang="lv-LV" sz="1400" dirty="0"/>
            <a:t>a attiecīgās iepirkuma procedūras pārtraukšana apdraud sabiedrības drošības vai veselības aizsardzības intereses</a:t>
          </a:r>
          <a:endParaRPr lang="en-GB" sz="1400" dirty="0"/>
        </a:p>
        <a:p>
          <a:pPr>
            <a:buFont typeface="Courier New" panose="02070309020205020404" pitchFamily="49" charset="0"/>
            <a:buChar char="o"/>
          </a:pPr>
          <a:r>
            <a:rPr lang="en-GB" sz="1400" b="1" dirty="0" err="1">
              <a:solidFill>
                <a:schemeClr val="tx2"/>
              </a:solidFill>
              <a:latin typeface="+mn-lt"/>
            </a:rPr>
            <a:t>Skatīt</a:t>
          </a:r>
          <a:r>
            <a:rPr lang="en-GB" sz="1400" b="1" dirty="0">
              <a:solidFill>
                <a:schemeClr val="tx2"/>
              </a:solidFill>
              <a:latin typeface="+mn-lt"/>
            </a:rPr>
            <a:t> </a:t>
          </a:r>
          <a:r>
            <a:rPr lang="en-GB" sz="1400" b="1" dirty="0" err="1">
              <a:solidFill>
                <a:schemeClr val="tx2"/>
              </a:solidFill>
              <a:latin typeface="+mn-lt"/>
            </a:rPr>
            <a:t>skaidrojumu</a:t>
          </a:r>
          <a:r>
            <a:rPr lang="lv-LV" sz="1400" b="1" dirty="0">
              <a:solidFill>
                <a:schemeClr val="tx2"/>
              </a:solidFill>
              <a:latin typeface="+mn-lt"/>
            </a:rPr>
            <a:t> par apspriedi ar piegādātājiem </a:t>
          </a:r>
          <a:r>
            <a:rPr lang="en-GB" sz="1400" b="1" dirty="0">
              <a:solidFill>
                <a:schemeClr val="tx2"/>
              </a:solidFill>
              <a:latin typeface="+mn-lt"/>
            </a:rPr>
            <a:t>IUB </a:t>
          </a:r>
          <a:r>
            <a:rPr lang="en-GB" sz="1400" b="1" dirty="0" err="1">
              <a:solidFill>
                <a:schemeClr val="tx2"/>
              </a:solidFill>
              <a:latin typeface="+mn-lt"/>
            </a:rPr>
            <a:t>tīmekļvien</a:t>
          </a:r>
          <a:r>
            <a:rPr lang="lv-LV" sz="1400" b="1" dirty="0">
              <a:solidFill>
                <a:schemeClr val="tx2"/>
              </a:solidFill>
              <a:latin typeface="+mn-lt"/>
            </a:rPr>
            <a:t>ē</a:t>
          </a:r>
          <a:r>
            <a:rPr lang="en-GB" sz="1400" b="1" dirty="0">
              <a:solidFill>
                <a:schemeClr val="tx2"/>
              </a:solidFill>
              <a:latin typeface="+mn-lt"/>
            </a:rPr>
            <a:t> “</a:t>
          </a:r>
          <a:r>
            <a:rPr lang="en-GB" sz="1400" b="1" dirty="0" err="1">
              <a:solidFill>
                <a:schemeClr val="tx2"/>
              </a:solidFill>
              <a:latin typeface="+mn-lt"/>
            </a:rPr>
            <a:t>Iepirkumu</a:t>
          </a:r>
          <a:r>
            <a:rPr lang="en-GB" sz="1400" b="1" dirty="0">
              <a:solidFill>
                <a:schemeClr val="tx2"/>
              </a:solidFill>
              <a:latin typeface="+mn-lt"/>
            </a:rPr>
            <a:t> </a:t>
          </a:r>
          <a:r>
            <a:rPr lang="en-GB" sz="1400" b="1" dirty="0" err="1">
              <a:solidFill>
                <a:schemeClr val="tx2"/>
              </a:solidFill>
              <a:latin typeface="+mn-lt"/>
            </a:rPr>
            <a:t>ceļvedī</a:t>
          </a:r>
          <a:r>
            <a:rPr lang="en-GB" sz="1400" b="1" dirty="0">
              <a:solidFill>
                <a:schemeClr val="tx2"/>
              </a:solidFill>
              <a:latin typeface="+mn-lt"/>
            </a:rPr>
            <a:t>”!</a:t>
          </a:r>
        </a:p>
      </dgm:t>
    </dgm:pt>
    <dgm:pt modelId="{AC79D98D-CD39-4D91-9D8D-1EC5250B13A7}" type="parTrans" cxnId="{430B8860-BEAE-4C16-AA0E-C32B6BC5EEC5}">
      <dgm:prSet/>
      <dgm:spPr/>
      <dgm:t>
        <a:bodyPr/>
        <a:lstStyle/>
        <a:p>
          <a:endParaRPr lang="en-GB"/>
        </a:p>
      </dgm:t>
    </dgm:pt>
    <dgm:pt modelId="{7511FE9B-E92D-40F3-A7F5-98C368EF6E82}" type="sibTrans" cxnId="{430B8860-BEAE-4C16-AA0E-C32B6BC5EEC5}">
      <dgm:prSet/>
      <dgm:spPr/>
      <dgm:t>
        <a:bodyPr/>
        <a:lstStyle/>
        <a:p>
          <a:endParaRPr lang="en-GB"/>
        </a:p>
      </dgm:t>
    </dgm:pt>
    <dgm:pt modelId="{F4460476-C215-48D2-A610-DC03B9F8C54F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lv-LV" sz="1600" b="0" i="0" dirty="0"/>
        </a:p>
        <a:p>
          <a:pPr>
            <a:buFont typeface="Courier New" panose="02070309020205020404" pitchFamily="49" charset="0"/>
            <a:buChar char="o"/>
          </a:pPr>
          <a:r>
            <a:rPr lang="lv-LV" sz="1600" b="0" i="0" dirty="0"/>
            <a:t>Pasūtītājs publicē </a:t>
          </a:r>
          <a:r>
            <a:rPr lang="lv-LV" sz="1600" b="0" i="1" dirty="0">
              <a:solidFill>
                <a:srgbClr val="0070C0"/>
              </a:solidFill>
            </a:rPr>
            <a:t>(tātad obligāti) </a:t>
          </a:r>
          <a:r>
            <a:rPr lang="lv-LV" sz="1600" b="0" i="0" dirty="0"/>
            <a:t>iepriekšējo informatīvo paziņojumu, ja iepirkuma līguma paredzamā līgumcena ir vienāda ar MK noteiktajām līgumcenu robežvērtībām vai lielāka! </a:t>
          </a:r>
          <a:endParaRPr lang="lv-LV" sz="1600" b="1" dirty="0">
            <a:latin typeface="+mn-lt"/>
          </a:endParaRPr>
        </a:p>
        <a:p>
          <a:pPr>
            <a:buFont typeface="Courier New" panose="02070309020205020404" pitchFamily="49" charset="0"/>
            <a:buChar char="o"/>
          </a:pPr>
          <a:endParaRPr lang="en-GB" sz="1600" b="1" dirty="0">
            <a:latin typeface="+mn-lt"/>
          </a:endParaRPr>
        </a:p>
      </dgm:t>
    </dgm:pt>
    <dgm:pt modelId="{D3350C67-97E3-4843-B98B-989A3BA9F0D2}" type="parTrans" cxnId="{E9F34A9F-B7B1-49C1-BE1B-3249DB8EE9E4}">
      <dgm:prSet/>
      <dgm:spPr/>
      <dgm:t>
        <a:bodyPr/>
        <a:lstStyle/>
        <a:p>
          <a:endParaRPr lang="en-GB"/>
        </a:p>
      </dgm:t>
    </dgm:pt>
    <dgm:pt modelId="{350B06CB-3320-4664-9139-F5E9FBC7B573}" type="sibTrans" cxnId="{E9F34A9F-B7B1-49C1-BE1B-3249DB8EE9E4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4" custScaleX="119788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4" custScaleY="122422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3"/>
      <dgm:spPr/>
    </dgm:pt>
    <dgm:pt modelId="{91A7D395-1DFB-4AFC-8309-6123B19CC169}" type="pres">
      <dgm:prSet presAssocID="{26096A46-58FC-42D4-8C39-8DA6C222D5E5}" presName="vertSpace2b" presStyleCnt="0"/>
      <dgm:spPr/>
    </dgm:pt>
    <dgm:pt modelId="{DD65DA55-0D70-4B4D-81B4-D911A61F9F4B}" type="pres">
      <dgm:prSet presAssocID="{984D1640-7A17-4E9E-86FC-1DD5613D39F5}" presName="horz2" presStyleCnt="0"/>
      <dgm:spPr/>
    </dgm:pt>
    <dgm:pt modelId="{06638A64-3CE6-41B9-B802-DECA4D8ECCA7}" type="pres">
      <dgm:prSet presAssocID="{984D1640-7A17-4E9E-86FC-1DD5613D39F5}" presName="horzSpace2" presStyleCnt="0"/>
      <dgm:spPr/>
    </dgm:pt>
    <dgm:pt modelId="{2F44B231-7D01-4618-A0E0-A60638D9E01A}" type="pres">
      <dgm:prSet presAssocID="{984D1640-7A17-4E9E-86FC-1DD5613D39F5}" presName="tx2" presStyleLbl="revTx" presStyleIdx="2" presStyleCnt="4" custScaleY="143261"/>
      <dgm:spPr/>
    </dgm:pt>
    <dgm:pt modelId="{29D63DF8-C542-4652-999C-5C2FC4E2A9DB}" type="pres">
      <dgm:prSet presAssocID="{984D1640-7A17-4E9E-86FC-1DD5613D39F5}" presName="vert2" presStyleCnt="0"/>
      <dgm:spPr/>
    </dgm:pt>
    <dgm:pt modelId="{AEB4EBD2-3E49-49EE-80A2-580EEE1C76E0}" type="pres">
      <dgm:prSet presAssocID="{984D1640-7A17-4E9E-86FC-1DD5613D39F5}" presName="thinLine2b" presStyleLbl="callout" presStyleIdx="1" presStyleCnt="3"/>
      <dgm:spPr/>
    </dgm:pt>
    <dgm:pt modelId="{6DD313CD-719A-4961-BB3D-2BC7E4DB4EC1}" type="pres">
      <dgm:prSet presAssocID="{984D1640-7A17-4E9E-86FC-1DD5613D39F5}" presName="vertSpace2b" presStyleCnt="0"/>
      <dgm:spPr/>
    </dgm:pt>
    <dgm:pt modelId="{1BE1D64C-40B2-48A5-9426-E4F7543A5105}" type="pres">
      <dgm:prSet presAssocID="{F4460476-C215-48D2-A610-DC03B9F8C54F}" presName="horz2" presStyleCnt="0"/>
      <dgm:spPr/>
    </dgm:pt>
    <dgm:pt modelId="{266DF3CA-81A2-418D-9279-AE0B8168AFE5}" type="pres">
      <dgm:prSet presAssocID="{F4460476-C215-48D2-A610-DC03B9F8C54F}" presName="horzSpace2" presStyleCnt="0"/>
      <dgm:spPr/>
    </dgm:pt>
    <dgm:pt modelId="{6ED346C2-45D0-429E-B573-743276834BF9}" type="pres">
      <dgm:prSet presAssocID="{F4460476-C215-48D2-A610-DC03B9F8C54F}" presName="tx2" presStyleLbl="revTx" presStyleIdx="3" presStyleCnt="4"/>
      <dgm:spPr/>
    </dgm:pt>
    <dgm:pt modelId="{C8610C10-D8F6-44D8-9F3C-D8D74693BCF0}" type="pres">
      <dgm:prSet presAssocID="{F4460476-C215-48D2-A610-DC03B9F8C54F}" presName="vert2" presStyleCnt="0"/>
      <dgm:spPr/>
    </dgm:pt>
    <dgm:pt modelId="{43EB4186-FFC9-437E-B75B-455A6F4BBC62}" type="pres">
      <dgm:prSet presAssocID="{F4460476-C215-48D2-A610-DC03B9F8C54F}" presName="thinLine2b" presStyleLbl="callout" presStyleIdx="2" presStyleCnt="3"/>
      <dgm:spPr/>
    </dgm:pt>
    <dgm:pt modelId="{1DB7BB1D-0FD8-4D2A-BC72-0F77F33E6567}" type="pres">
      <dgm:prSet presAssocID="{F4460476-C215-48D2-A610-DC03B9F8C54F}" presName="vertSpace2b" presStyleCnt="0"/>
      <dgm:spPr/>
    </dgm:pt>
  </dgm:ptLst>
  <dgm:cxnLst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163CE01B-5141-4E9C-B841-E51C5AF1D52C}" type="presOf" srcId="{984D1640-7A17-4E9E-86FC-1DD5613D39F5}" destId="{2F44B231-7D01-4618-A0E0-A60638D9E01A}" srcOrd="0" destOrd="0" presId="urn:microsoft.com/office/officeart/2008/layout/LinedList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430B8860-BEAE-4C16-AA0E-C32B6BC5EEC5}" srcId="{D622931A-20CC-4AAB-A6BC-ACC3E4A81064}" destId="{984D1640-7A17-4E9E-86FC-1DD5613D39F5}" srcOrd="1" destOrd="0" parTransId="{AC79D98D-CD39-4D91-9D8D-1EC5250B13A7}" sibTransId="{7511FE9B-E92D-40F3-A7F5-98C368EF6E82}"/>
    <dgm:cxn modelId="{3D072F52-8361-45C2-AF60-D67CBBB7F74D}" type="presOf" srcId="{F4460476-C215-48D2-A610-DC03B9F8C54F}" destId="{6ED346C2-45D0-429E-B573-743276834BF9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E9F34A9F-B7B1-49C1-BE1B-3249DB8EE9E4}" srcId="{D622931A-20CC-4AAB-A6BC-ACC3E4A81064}" destId="{F4460476-C215-48D2-A610-DC03B9F8C54F}" srcOrd="2" destOrd="0" parTransId="{D3350C67-97E3-4843-B98B-989A3BA9F0D2}" sibTransId="{350B06CB-3320-4664-9139-F5E9FBC7B573}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422D12B5-7953-4E5F-A13E-0A3AA3FBF2C5}" type="presParOf" srcId="{1E89A475-8DD7-4FF2-96A5-173C7C11D79C}" destId="{DD65DA55-0D70-4B4D-81B4-D911A61F9F4B}" srcOrd="4" destOrd="0" presId="urn:microsoft.com/office/officeart/2008/layout/LinedList"/>
    <dgm:cxn modelId="{55408447-53D6-4BC6-92E3-548AF4B2CC14}" type="presParOf" srcId="{DD65DA55-0D70-4B4D-81B4-D911A61F9F4B}" destId="{06638A64-3CE6-41B9-B802-DECA4D8ECCA7}" srcOrd="0" destOrd="0" presId="urn:microsoft.com/office/officeart/2008/layout/LinedList"/>
    <dgm:cxn modelId="{B8C55526-6122-404C-BF82-84B480455290}" type="presParOf" srcId="{DD65DA55-0D70-4B4D-81B4-D911A61F9F4B}" destId="{2F44B231-7D01-4618-A0E0-A60638D9E01A}" srcOrd="1" destOrd="0" presId="urn:microsoft.com/office/officeart/2008/layout/LinedList"/>
    <dgm:cxn modelId="{7EB345BC-65DF-4C53-88A4-AA011A243DDF}" type="presParOf" srcId="{DD65DA55-0D70-4B4D-81B4-D911A61F9F4B}" destId="{29D63DF8-C542-4652-999C-5C2FC4E2A9DB}" srcOrd="2" destOrd="0" presId="urn:microsoft.com/office/officeart/2008/layout/LinedList"/>
    <dgm:cxn modelId="{0B1DD952-5D24-4082-BF01-2AFC20D60813}" type="presParOf" srcId="{1E89A475-8DD7-4FF2-96A5-173C7C11D79C}" destId="{AEB4EBD2-3E49-49EE-80A2-580EEE1C76E0}" srcOrd="5" destOrd="0" presId="urn:microsoft.com/office/officeart/2008/layout/LinedList"/>
    <dgm:cxn modelId="{A999381E-344A-4F36-9913-CF4BFDB4AA44}" type="presParOf" srcId="{1E89A475-8DD7-4FF2-96A5-173C7C11D79C}" destId="{6DD313CD-719A-4961-BB3D-2BC7E4DB4EC1}" srcOrd="6" destOrd="0" presId="urn:microsoft.com/office/officeart/2008/layout/LinedList"/>
    <dgm:cxn modelId="{1FB83B1F-25E9-47AE-884E-E6C882F72330}" type="presParOf" srcId="{1E89A475-8DD7-4FF2-96A5-173C7C11D79C}" destId="{1BE1D64C-40B2-48A5-9426-E4F7543A5105}" srcOrd="7" destOrd="0" presId="urn:microsoft.com/office/officeart/2008/layout/LinedList"/>
    <dgm:cxn modelId="{B40E2698-6B0A-4372-9B15-418E2914C627}" type="presParOf" srcId="{1BE1D64C-40B2-48A5-9426-E4F7543A5105}" destId="{266DF3CA-81A2-418D-9279-AE0B8168AFE5}" srcOrd="0" destOrd="0" presId="urn:microsoft.com/office/officeart/2008/layout/LinedList"/>
    <dgm:cxn modelId="{44252657-25E7-423D-9F4F-AB17E0B6FD87}" type="presParOf" srcId="{1BE1D64C-40B2-48A5-9426-E4F7543A5105}" destId="{6ED346C2-45D0-429E-B573-743276834BF9}" srcOrd="1" destOrd="0" presId="urn:microsoft.com/office/officeart/2008/layout/LinedList"/>
    <dgm:cxn modelId="{42819CA4-4517-404D-99D8-5DBA4B485C0D}" type="presParOf" srcId="{1BE1D64C-40B2-48A5-9426-E4F7543A5105}" destId="{C8610C10-D8F6-44D8-9F3C-D8D74693BCF0}" srcOrd="2" destOrd="0" presId="urn:microsoft.com/office/officeart/2008/layout/LinedList"/>
    <dgm:cxn modelId="{37FC3F90-6EB3-4411-9351-71C054DBB32D}" type="presParOf" srcId="{1E89A475-8DD7-4FF2-96A5-173C7C11D79C}" destId="{43EB4186-FFC9-437E-B75B-455A6F4BBC62}" srcOrd="8" destOrd="0" presId="urn:microsoft.com/office/officeart/2008/layout/LinedList"/>
    <dgm:cxn modelId="{E72483D7-A68A-4EE5-AD06-326D29B0ED71}" type="presParOf" srcId="{1E89A475-8DD7-4FF2-96A5-173C7C11D79C}" destId="{1DB7BB1D-0FD8-4D2A-BC72-0F77F33E656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endParaRPr lang="en-GB" sz="1600" dirty="0">
            <a:latin typeface="+mn-lt"/>
          </a:endParaRPr>
        </a:p>
        <a:p>
          <a:pPr algn="ctr"/>
          <a:r>
            <a:rPr lang="lv-LV" sz="16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un 25.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un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arī</a:t>
          </a:r>
          <a:endParaRPr lang="en-GB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03.03.2022.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PIL 25. </a:t>
          </a:r>
          <a:r>
            <a:rPr lang="en-GB" sz="1600" b="1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Spēkā no 01.01.2023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  <a:p>
          <a:pPr algn="l"/>
          <a:endParaRPr lang="en-GB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endParaRPr lang="en-GB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endParaRPr lang="lv-LV" sz="16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lv-LV" sz="1600" dirty="0"/>
            <a:t>(1) Iepirkuma komisiju izveido katram iepirkumam atsevišķi vai uz noteiktu laikposmu </a:t>
          </a:r>
        </a:p>
        <a:p>
          <a:pPr>
            <a:buFont typeface="Courier New" panose="02070309020205020404" pitchFamily="49" charset="0"/>
            <a:buChar char="o"/>
          </a:pPr>
          <a:r>
            <a:rPr lang="lv-LV" sz="1600" dirty="0"/>
            <a:t>(vairs nebūs paredzēts izveidot iepirkuma komisiju kā pastāvīgi funkcionējošu institūciju)</a:t>
          </a:r>
          <a:endParaRPr lang="en-GB" sz="1600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C67AED4F-5D2A-4040-87F9-190EAEFD35F1}">
      <dgm:prSet phldrT="[Text]" custT="1"/>
      <dgm:spPr/>
      <dgm:t>
        <a:bodyPr/>
        <a:lstStyle/>
        <a:p>
          <a:r>
            <a:rPr lang="lv-LV" sz="1600" dirty="0"/>
            <a:t>(4) Paplašināts neieinteresētības </a:t>
          </a:r>
          <a:r>
            <a:rPr lang="lv-LV" sz="1600" b="1" dirty="0"/>
            <a:t>apliecinājuma saturs</a:t>
          </a:r>
          <a:r>
            <a:rPr lang="lv-LV" sz="1600" dirty="0"/>
            <a:t> –</a:t>
          </a:r>
        </a:p>
        <a:p>
          <a:r>
            <a:rPr lang="lv-LV" sz="1600" dirty="0"/>
            <a:t> paraksta apliecinājumu arī par to, ka </a:t>
          </a:r>
          <a:r>
            <a:rPr lang="lv-LV" sz="1600" i="1" dirty="0">
              <a:solidFill>
                <a:schemeClr val="tx1"/>
              </a:solidFill>
            </a:rPr>
            <a:t>neizpaudīs iepirkuma ietvaros iegūto informāciju, kas saskaņā ar normatīvajiem aktiem ir neizpaužama</a:t>
          </a:r>
          <a:endParaRPr lang="en-GB" sz="1600" i="1" dirty="0">
            <a:solidFill>
              <a:schemeClr val="tx1"/>
            </a:solidFill>
            <a:latin typeface="+mn-lt"/>
          </a:endParaRPr>
        </a:p>
      </dgm:t>
    </dgm:pt>
    <dgm:pt modelId="{EAF9A435-AC61-4458-BE2F-D6A8B749F9C2}" type="parTrans" cxnId="{3CDC8CAF-45C0-4AD1-AB17-A19382E818DC}">
      <dgm:prSet/>
      <dgm:spPr/>
      <dgm:t>
        <a:bodyPr/>
        <a:lstStyle/>
        <a:p>
          <a:endParaRPr lang="en-GB"/>
        </a:p>
      </dgm:t>
    </dgm:pt>
    <dgm:pt modelId="{C23D1D89-A49B-4066-BA9F-38D8418D63C3}" type="sibTrans" cxnId="{3CDC8CAF-45C0-4AD1-AB17-A19382E818DC}">
      <dgm:prSet/>
      <dgm:spPr/>
      <dgm:t>
        <a:bodyPr/>
        <a:lstStyle/>
        <a:p>
          <a:endParaRPr lang="en-GB"/>
        </a:p>
      </dgm:t>
    </dgm:pt>
    <dgm:pt modelId="{9475F6E4-D948-44E2-A87F-DED6B6352CD1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lv-LV" sz="1600" dirty="0"/>
            <a:t>(2) Iepirkuma komisijas </a:t>
          </a:r>
          <a:r>
            <a:rPr lang="lv-LV" sz="1600" b="1" dirty="0"/>
            <a:t>sekretārs</a:t>
          </a:r>
          <a:r>
            <a:rPr lang="lv-LV" sz="1600" dirty="0"/>
            <a:t> nedrīkst atrasties interešu konfliktā PIL 25.panta izpratnē</a:t>
          </a:r>
        </a:p>
        <a:p>
          <a:pPr>
            <a:buFont typeface="Courier New" panose="02070309020205020404" pitchFamily="49" charset="0"/>
            <a:buChar char="o"/>
          </a:pPr>
          <a:r>
            <a:rPr lang="lv-LV" sz="1600" dirty="0"/>
            <a:t> - Jāparaksta neieinteresētības apliecinājums</a:t>
          </a:r>
          <a:endParaRPr lang="en-GB" sz="1600" dirty="0">
            <a:latin typeface="+mn-lt"/>
          </a:endParaRPr>
        </a:p>
      </dgm:t>
    </dgm:pt>
    <dgm:pt modelId="{A99678FF-0B80-4FEC-8C5B-D809B25D14F1}" type="parTrans" cxnId="{FF431D30-8575-4D7E-8A18-8FD7BCA07A81}">
      <dgm:prSet/>
      <dgm:spPr/>
      <dgm:t>
        <a:bodyPr/>
        <a:lstStyle/>
        <a:p>
          <a:endParaRPr lang="en-GB"/>
        </a:p>
      </dgm:t>
    </dgm:pt>
    <dgm:pt modelId="{AEC47404-1CC8-4151-A5BC-8F978D489546}" type="sibTrans" cxnId="{FF431D30-8575-4D7E-8A18-8FD7BCA07A81}">
      <dgm:prSet/>
      <dgm:spPr/>
      <dgm:t>
        <a:bodyPr/>
        <a:lstStyle/>
        <a:p>
          <a:endParaRPr lang="en-GB"/>
        </a:p>
      </dgm:t>
    </dgm:pt>
    <dgm:pt modelId="{D79A443D-21C4-48DD-A918-25BE9DAE297E}">
      <dgm:prSet phldrT="[Text]" custT="1"/>
      <dgm:spPr/>
      <dgm:t>
        <a:bodyPr/>
        <a:lstStyle/>
        <a:p>
          <a:r>
            <a:rPr lang="lv-LV" sz="1600" dirty="0"/>
            <a:t>(5) Regulējumā paplašināts PIL 25.panta pirmajā daļā noteiktais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</a:rPr>
            <a:t>interešu konflikta tvērums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889EEAE3-38A9-49A0-B2FD-FBD6D53C931A}" type="parTrans" cxnId="{59E3520C-AA29-409E-AC53-AA060360AA85}">
      <dgm:prSet/>
      <dgm:spPr/>
      <dgm:t>
        <a:bodyPr/>
        <a:lstStyle/>
        <a:p>
          <a:endParaRPr lang="en-GB"/>
        </a:p>
      </dgm:t>
    </dgm:pt>
    <dgm:pt modelId="{5AE8F93B-8A9F-4000-832F-1CE2A9A058F1}" type="sibTrans" cxnId="{59E3520C-AA29-409E-AC53-AA060360AA85}">
      <dgm:prSet/>
      <dgm:spPr/>
      <dgm:t>
        <a:bodyPr/>
        <a:lstStyle/>
        <a:p>
          <a:endParaRPr lang="en-GB"/>
        </a:p>
      </dgm:t>
    </dgm:pt>
    <dgm:pt modelId="{9208973F-0748-4C3F-9286-A91E965E21B7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lv-LV" sz="1600" dirty="0">
              <a:latin typeface="+mn-lt"/>
            </a:rPr>
            <a:t>(3) </a:t>
          </a:r>
          <a:r>
            <a:rPr lang="en-GB" sz="1600" dirty="0" err="1">
              <a:latin typeface="+mn-lt"/>
            </a:rPr>
            <a:t>Paplašināts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personu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loks</a:t>
          </a:r>
          <a:r>
            <a:rPr lang="en-GB" sz="1600" dirty="0">
              <a:latin typeface="+mn-lt"/>
            </a:rPr>
            <a:t>, </a:t>
          </a:r>
          <a:r>
            <a:rPr lang="en-GB" sz="1600" dirty="0" err="1">
              <a:latin typeface="+mn-lt"/>
            </a:rPr>
            <a:t>ar</a:t>
          </a:r>
          <a:r>
            <a:rPr lang="en-GB" sz="1600" dirty="0">
              <a:latin typeface="+mn-lt"/>
            </a:rPr>
            <a:t> kuru </a:t>
          </a:r>
          <a:r>
            <a:rPr lang="en-GB" sz="1600" b="1" dirty="0" err="1">
              <a:latin typeface="+mn-lt"/>
            </a:rPr>
            <a:t>nedrīkst</a:t>
          </a:r>
          <a:r>
            <a:rPr lang="en-GB" sz="1600" b="1" dirty="0">
              <a:latin typeface="+mn-lt"/>
            </a:rPr>
            <a:t> </a:t>
          </a:r>
          <a:r>
            <a:rPr lang="en-GB" sz="1600" b="1" dirty="0" err="1">
              <a:latin typeface="+mn-lt"/>
            </a:rPr>
            <a:t>būt</a:t>
          </a:r>
          <a:r>
            <a:rPr lang="en-GB" sz="1600" b="1" dirty="0">
              <a:latin typeface="+mn-lt"/>
            </a:rPr>
            <a:t> </a:t>
          </a:r>
          <a:r>
            <a:rPr lang="en-GB" sz="1600" b="1" dirty="0" err="1">
              <a:latin typeface="+mn-lt"/>
            </a:rPr>
            <a:t>saistība</a:t>
          </a:r>
          <a:r>
            <a:rPr lang="en-GB" sz="1600" b="1" dirty="0">
              <a:latin typeface="+mn-lt"/>
            </a:rPr>
            <a:t> </a:t>
          </a:r>
          <a:r>
            <a:rPr lang="en-GB" sz="1600" dirty="0">
              <a:latin typeface="+mn-lt"/>
            </a:rPr>
            <a:t>–</a:t>
          </a:r>
        </a:p>
        <a:p>
          <a:pPr>
            <a:buFont typeface="Courier New" panose="02070309020205020404" pitchFamily="49" charset="0"/>
            <a:buChar char="o"/>
          </a:pPr>
          <a:r>
            <a:rPr lang="en-GB" sz="1600" dirty="0" err="1">
              <a:latin typeface="+mn-lt"/>
            </a:rPr>
            <a:t>kandidāta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vai</a:t>
          </a:r>
          <a:r>
            <a:rPr lang="en-GB" sz="1600" dirty="0">
              <a:latin typeface="+mn-lt"/>
            </a:rPr>
            <a:t> </a:t>
          </a:r>
          <a:r>
            <a:rPr lang="en-GB" sz="1600" dirty="0" err="1">
              <a:latin typeface="+mn-lt"/>
            </a:rPr>
            <a:t>pretendenta</a:t>
          </a:r>
          <a:r>
            <a:rPr lang="en-GB" sz="1600" dirty="0">
              <a:latin typeface="+mn-lt"/>
            </a:rPr>
            <a:t> </a:t>
          </a:r>
          <a:r>
            <a:rPr lang="en-GB" sz="1600" b="0" i="1" dirty="0" err="1"/>
            <a:t>pašreizējais</a:t>
          </a:r>
          <a:r>
            <a:rPr lang="en-GB" sz="1600" b="0" i="1" dirty="0"/>
            <a:t> </a:t>
          </a:r>
          <a:r>
            <a:rPr lang="en-GB" sz="1600" b="0" i="1" dirty="0" err="1"/>
            <a:t>vai</a:t>
          </a:r>
          <a:r>
            <a:rPr lang="en-GB" sz="1600" b="0" i="1" dirty="0"/>
            <a:t> </a:t>
          </a:r>
          <a:r>
            <a:rPr lang="en-GB" sz="1600" b="0" i="1" dirty="0" err="1"/>
            <a:t>bijušais</a:t>
          </a:r>
          <a:r>
            <a:rPr lang="en-GB" sz="1600" b="0" i="1" dirty="0"/>
            <a:t> </a:t>
          </a:r>
          <a:r>
            <a:rPr lang="en-GB" sz="1600" b="1" i="1" dirty="0" err="1"/>
            <a:t>patiesais</a:t>
          </a:r>
          <a:r>
            <a:rPr lang="en-GB" sz="1600" b="1" i="1" dirty="0"/>
            <a:t> </a:t>
          </a:r>
          <a:r>
            <a:rPr lang="en-GB" sz="1600" b="1" i="1" dirty="0" err="1"/>
            <a:t>labuma</a:t>
          </a:r>
          <a:r>
            <a:rPr lang="en-GB" sz="1600" b="1" i="1" dirty="0"/>
            <a:t> </a:t>
          </a:r>
          <a:r>
            <a:rPr lang="en-GB" sz="1600" b="1" i="1" dirty="0" err="1"/>
            <a:t>guvējs</a:t>
          </a:r>
          <a:r>
            <a:rPr lang="en-GB" sz="1600" b="1" i="1" dirty="0"/>
            <a:t> </a:t>
          </a:r>
          <a:r>
            <a:rPr lang="en-GB" sz="1600" b="0" i="0" dirty="0"/>
            <a:t>un </a:t>
          </a:r>
          <a:r>
            <a:rPr lang="en-GB" sz="1600" b="0" i="0" dirty="0" err="1"/>
            <a:t>ja</a:t>
          </a:r>
          <a:r>
            <a:rPr lang="en-GB" sz="1600" b="0" i="0" dirty="0"/>
            <a:t> </a:t>
          </a:r>
          <a:r>
            <a:rPr lang="en-GB" sz="1600" b="0" i="0" dirty="0" err="1"/>
            <a:t>šī</a:t>
          </a:r>
          <a:r>
            <a:rPr lang="en-GB" sz="1600" b="0" i="0" dirty="0"/>
            <a:t> </a:t>
          </a:r>
          <a:r>
            <a:rPr lang="en-GB" sz="1600" b="0" i="0" dirty="0" err="1"/>
            <a:t>saistība</a:t>
          </a:r>
          <a:r>
            <a:rPr lang="en-GB" sz="1600" b="0" i="0" dirty="0"/>
            <a:t> </a:t>
          </a:r>
          <a:r>
            <a:rPr lang="en-GB" sz="1600" b="0" i="0" dirty="0" err="1"/>
            <a:t>ar</a:t>
          </a:r>
          <a:r>
            <a:rPr lang="en-GB" sz="1600" b="0" i="0" dirty="0"/>
            <a:t> </a:t>
          </a:r>
          <a:r>
            <a:rPr lang="en-GB" sz="1600" b="0" i="0" dirty="0" err="1"/>
            <a:t>juridisko</a:t>
          </a:r>
          <a:r>
            <a:rPr lang="en-GB" sz="1600" b="0" i="0" dirty="0"/>
            <a:t> </a:t>
          </a:r>
          <a:r>
            <a:rPr lang="en-GB" sz="1600" b="0" i="0" dirty="0" err="1"/>
            <a:t>personu</a:t>
          </a:r>
          <a:r>
            <a:rPr lang="en-GB" sz="1600" b="0" i="0" dirty="0"/>
            <a:t> </a:t>
          </a:r>
          <a:r>
            <a:rPr lang="en-GB" sz="1600" b="0" i="0" dirty="0" err="1"/>
            <a:t>izbeigusies</a:t>
          </a:r>
          <a:r>
            <a:rPr lang="en-GB" sz="1600" b="0" i="0" dirty="0"/>
            <a:t> </a:t>
          </a:r>
          <a:r>
            <a:rPr lang="en-GB" sz="1600" b="0" i="0" dirty="0" err="1"/>
            <a:t>pēdējo</a:t>
          </a:r>
          <a:r>
            <a:rPr lang="en-GB" sz="1600" b="0" i="0" dirty="0"/>
            <a:t> 24 </a:t>
          </a:r>
          <a:r>
            <a:rPr lang="en-GB" sz="1600" b="0" i="0" dirty="0" err="1"/>
            <a:t>mēnešu</a:t>
          </a:r>
          <a:r>
            <a:rPr lang="en-GB" sz="1600" b="0" i="0" dirty="0"/>
            <a:t> </a:t>
          </a:r>
          <a:r>
            <a:rPr lang="en-GB" sz="1600" b="0" i="0" dirty="0" err="1"/>
            <a:t>laikā</a:t>
          </a:r>
          <a:r>
            <a:rPr lang="en-GB" sz="1600" b="0" i="0" dirty="0"/>
            <a:t>, </a:t>
          </a:r>
          <a:r>
            <a:rPr lang="en-GB" sz="1600" b="0" i="1" dirty="0" err="1"/>
            <a:t>patiesā</a:t>
          </a:r>
          <a:r>
            <a:rPr lang="en-GB" sz="1600" b="0" i="1" dirty="0"/>
            <a:t> </a:t>
          </a:r>
          <a:r>
            <a:rPr lang="en-GB" sz="1600" b="0" i="1" dirty="0" err="1"/>
            <a:t>labuma</a:t>
          </a:r>
          <a:r>
            <a:rPr lang="en-GB" sz="1600" b="0" i="1" dirty="0"/>
            <a:t> </a:t>
          </a:r>
          <a:r>
            <a:rPr lang="en-GB" sz="1600" b="0" i="1" dirty="0" err="1"/>
            <a:t>guvēja</a:t>
          </a:r>
          <a:r>
            <a:rPr lang="en-GB" sz="1600" b="0" i="1" dirty="0"/>
            <a:t> </a:t>
          </a:r>
          <a:r>
            <a:rPr lang="en-GB" sz="1600" b="0" i="1" dirty="0" err="1"/>
            <a:t>radinieks</a:t>
          </a:r>
          <a:endParaRPr lang="en-GB" sz="1600" i="1" dirty="0">
            <a:latin typeface="+mn-lt"/>
          </a:endParaRPr>
        </a:p>
      </dgm:t>
    </dgm:pt>
    <dgm:pt modelId="{84FF92FD-0803-4EF6-B1BF-53386C86DD6B}" type="parTrans" cxnId="{5DA0F72A-3359-4FF8-BE12-BC3B99B38E91}">
      <dgm:prSet/>
      <dgm:spPr/>
      <dgm:t>
        <a:bodyPr/>
        <a:lstStyle/>
        <a:p>
          <a:endParaRPr lang="en-GB"/>
        </a:p>
      </dgm:t>
    </dgm:pt>
    <dgm:pt modelId="{F0788210-C3AF-441D-99EC-A5FF7C138CB7}" type="sibTrans" cxnId="{5DA0F72A-3359-4FF8-BE12-BC3B99B38E91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6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6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5"/>
      <dgm:spPr/>
    </dgm:pt>
    <dgm:pt modelId="{91A7D395-1DFB-4AFC-8309-6123B19CC169}" type="pres">
      <dgm:prSet presAssocID="{26096A46-58FC-42D4-8C39-8DA6C222D5E5}" presName="vertSpace2b" presStyleCnt="0"/>
      <dgm:spPr/>
    </dgm:pt>
    <dgm:pt modelId="{A34C2A1F-B498-41EF-9DBD-383517066A9D}" type="pres">
      <dgm:prSet presAssocID="{9475F6E4-D948-44E2-A87F-DED6B6352CD1}" presName="horz2" presStyleCnt="0"/>
      <dgm:spPr/>
    </dgm:pt>
    <dgm:pt modelId="{8F96D74E-BCB4-4167-839E-92B684630448}" type="pres">
      <dgm:prSet presAssocID="{9475F6E4-D948-44E2-A87F-DED6B6352CD1}" presName="horzSpace2" presStyleCnt="0"/>
      <dgm:spPr/>
    </dgm:pt>
    <dgm:pt modelId="{ED952B07-6ED7-443E-AA19-13B407182266}" type="pres">
      <dgm:prSet presAssocID="{9475F6E4-D948-44E2-A87F-DED6B6352CD1}" presName="tx2" presStyleLbl="revTx" presStyleIdx="2" presStyleCnt="6"/>
      <dgm:spPr/>
    </dgm:pt>
    <dgm:pt modelId="{EE41BEAE-3CFC-41A7-BB84-867AD87B37E9}" type="pres">
      <dgm:prSet presAssocID="{9475F6E4-D948-44E2-A87F-DED6B6352CD1}" presName="vert2" presStyleCnt="0"/>
      <dgm:spPr/>
    </dgm:pt>
    <dgm:pt modelId="{53BFDB6E-B56B-4262-A229-37FC6542523D}" type="pres">
      <dgm:prSet presAssocID="{9475F6E4-D948-44E2-A87F-DED6B6352CD1}" presName="thinLine2b" presStyleLbl="callout" presStyleIdx="1" presStyleCnt="5"/>
      <dgm:spPr/>
    </dgm:pt>
    <dgm:pt modelId="{305F41CB-1B67-42B0-99E2-2DDD3E49123B}" type="pres">
      <dgm:prSet presAssocID="{9475F6E4-D948-44E2-A87F-DED6B6352CD1}" presName="vertSpace2b" presStyleCnt="0"/>
      <dgm:spPr/>
    </dgm:pt>
    <dgm:pt modelId="{29141224-BA2A-4CF5-B8A8-B1D4221D99D1}" type="pres">
      <dgm:prSet presAssocID="{9208973F-0748-4C3F-9286-A91E965E21B7}" presName="horz2" presStyleCnt="0"/>
      <dgm:spPr/>
    </dgm:pt>
    <dgm:pt modelId="{E1E8D8F0-0F7E-46D8-87DF-03DF16E5186A}" type="pres">
      <dgm:prSet presAssocID="{9208973F-0748-4C3F-9286-A91E965E21B7}" presName="horzSpace2" presStyleCnt="0"/>
      <dgm:spPr/>
    </dgm:pt>
    <dgm:pt modelId="{81801AE4-8964-457A-BC0E-806348DB0C5B}" type="pres">
      <dgm:prSet presAssocID="{9208973F-0748-4C3F-9286-A91E965E21B7}" presName="tx2" presStyleLbl="revTx" presStyleIdx="3" presStyleCnt="6"/>
      <dgm:spPr/>
    </dgm:pt>
    <dgm:pt modelId="{6383AD1D-E4FE-4EFF-83BF-2398863DF4E7}" type="pres">
      <dgm:prSet presAssocID="{9208973F-0748-4C3F-9286-A91E965E21B7}" presName="vert2" presStyleCnt="0"/>
      <dgm:spPr/>
    </dgm:pt>
    <dgm:pt modelId="{61507A37-ADD7-4448-A3E1-4C5B61628A70}" type="pres">
      <dgm:prSet presAssocID="{9208973F-0748-4C3F-9286-A91E965E21B7}" presName="thinLine2b" presStyleLbl="callout" presStyleIdx="2" presStyleCnt="5"/>
      <dgm:spPr/>
    </dgm:pt>
    <dgm:pt modelId="{DCCF109A-C3F3-4938-8341-8BCA700FB187}" type="pres">
      <dgm:prSet presAssocID="{9208973F-0748-4C3F-9286-A91E965E21B7}" presName="vertSpace2b" presStyleCnt="0"/>
      <dgm:spPr/>
    </dgm:pt>
    <dgm:pt modelId="{26F0E7DE-C7F0-42FD-9DEA-40F9AF5302B8}" type="pres">
      <dgm:prSet presAssocID="{C67AED4F-5D2A-4040-87F9-190EAEFD35F1}" presName="horz2" presStyleCnt="0"/>
      <dgm:spPr/>
    </dgm:pt>
    <dgm:pt modelId="{3AEA716E-2C5B-447E-9206-2B854828D60D}" type="pres">
      <dgm:prSet presAssocID="{C67AED4F-5D2A-4040-87F9-190EAEFD35F1}" presName="horzSpace2" presStyleCnt="0"/>
      <dgm:spPr/>
    </dgm:pt>
    <dgm:pt modelId="{A7F013B4-79B9-4989-97F6-ADF51DD5B6A2}" type="pres">
      <dgm:prSet presAssocID="{C67AED4F-5D2A-4040-87F9-190EAEFD35F1}" presName="tx2" presStyleLbl="revTx" presStyleIdx="4" presStyleCnt="6" custScaleY="112799"/>
      <dgm:spPr/>
    </dgm:pt>
    <dgm:pt modelId="{D62B787A-FC90-48A9-81BC-E05134D1A4EC}" type="pres">
      <dgm:prSet presAssocID="{C67AED4F-5D2A-4040-87F9-190EAEFD35F1}" presName="vert2" presStyleCnt="0"/>
      <dgm:spPr/>
    </dgm:pt>
    <dgm:pt modelId="{43968070-80E9-4D5D-9182-A4CE42037DCC}" type="pres">
      <dgm:prSet presAssocID="{C67AED4F-5D2A-4040-87F9-190EAEFD35F1}" presName="thinLine2b" presStyleLbl="callout" presStyleIdx="3" presStyleCnt="5"/>
      <dgm:spPr/>
    </dgm:pt>
    <dgm:pt modelId="{F949AF99-682E-4F45-A29A-92D454F4457A}" type="pres">
      <dgm:prSet presAssocID="{C67AED4F-5D2A-4040-87F9-190EAEFD35F1}" presName="vertSpace2b" presStyleCnt="0"/>
      <dgm:spPr/>
    </dgm:pt>
    <dgm:pt modelId="{3A1BC329-8E76-4AC6-B27C-A1F977005902}" type="pres">
      <dgm:prSet presAssocID="{D79A443D-21C4-48DD-A918-25BE9DAE297E}" presName="horz2" presStyleCnt="0"/>
      <dgm:spPr/>
    </dgm:pt>
    <dgm:pt modelId="{952E1398-F895-4752-8127-BC0941C58809}" type="pres">
      <dgm:prSet presAssocID="{D79A443D-21C4-48DD-A918-25BE9DAE297E}" presName="horzSpace2" presStyleCnt="0"/>
      <dgm:spPr/>
    </dgm:pt>
    <dgm:pt modelId="{41106EE7-997A-4A33-9F28-C2F0C0DADBC8}" type="pres">
      <dgm:prSet presAssocID="{D79A443D-21C4-48DD-A918-25BE9DAE297E}" presName="tx2" presStyleLbl="revTx" presStyleIdx="5" presStyleCnt="6" custScaleY="67747"/>
      <dgm:spPr/>
    </dgm:pt>
    <dgm:pt modelId="{7855E94B-A07B-4FB3-BB58-CAEEA32F3649}" type="pres">
      <dgm:prSet presAssocID="{D79A443D-21C4-48DD-A918-25BE9DAE297E}" presName="vert2" presStyleCnt="0"/>
      <dgm:spPr/>
    </dgm:pt>
    <dgm:pt modelId="{E5175695-9B05-46C1-B999-D21396485DB8}" type="pres">
      <dgm:prSet presAssocID="{D79A443D-21C4-48DD-A918-25BE9DAE297E}" presName="thinLine2b" presStyleLbl="callout" presStyleIdx="4" presStyleCnt="5"/>
      <dgm:spPr/>
    </dgm:pt>
    <dgm:pt modelId="{CF0F527A-5171-4E32-B8B4-48433C1531C8}" type="pres">
      <dgm:prSet presAssocID="{D79A443D-21C4-48DD-A918-25BE9DAE297E}" presName="vertSpace2b" presStyleCnt="0"/>
      <dgm:spPr/>
    </dgm:pt>
  </dgm:ptLst>
  <dgm:cxnLst>
    <dgm:cxn modelId="{59E3520C-AA29-409E-AC53-AA060360AA85}" srcId="{D622931A-20CC-4AAB-A6BC-ACC3E4A81064}" destId="{D79A443D-21C4-48DD-A918-25BE9DAE297E}" srcOrd="4" destOrd="0" parTransId="{889EEAE3-38A9-49A0-B2FD-FBD6D53C931A}" sibTransId="{5AE8F93B-8A9F-4000-832F-1CE2A9A058F1}"/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5DA0F72A-3359-4FF8-BE12-BC3B99B38E91}" srcId="{D622931A-20CC-4AAB-A6BC-ACC3E4A81064}" destId="{9208973F-0748-4C3F-9286-A91E965E21B7}" srcOrd="2" destOrd="0" parTransId="{84FF92FD-0803-4EF6-B1BF-53386C86DD6B}" sibTransId="{F0788210-C3AF-441D-99EC-A5FF7C138CB7}"/>
    <dgm:cxn modelId="{FF431D30-8575-4D7E-8A18-8FD7BCA07A81}" srcId="{D622931A-20CC-4AAB-A6BC-ACC3E4A81064}" destId="{9475F6E4-D948-44E2-A87F-DED6B6352CD1}" srcOrd="1" destOrd="0" parTransId="{A99678FF-0B80-4FEC-8C5B-D809B25D14F1}" sibTransId="{AEC47404-1CC8-4151-A5BC-8F978D489546}"/>
    <dgm:cxn modelId="{3C29353B-FDB0-4291-8E82-A1EFE33E29FE}" type="presOf" srcId="{9475F6E4-D948-44E2-A87F-DED6B6352CD1}" destId="{ED952B07-6ED7-443E-AA19-13B407182266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3281168D-3537-42DF-99C9-AF41B9B217B6}" type="presOf" srcId="{9208973F-0748-4C3F-9286-A91E965E21B7}" destId="{81801AE4-8964-457A-BC0E-806348DB0C5B}" srcOrd="0" destOrd="0" presId="urn:microsoft.com/office/officeart/2008/layout/LinedList"/>
    <dgm:cxn modelId="{64EA0AA2-CC1B-4374-819B-E5722C6D2ED0}" type="presOf" srcId="{C67AED4F-5D2A-4040-87F9-190EAEFD35F1}" destId="{A7F013B4-79B9-4989-97F6-ADF51DD5B6A2}" srcOrd="0" destOrd="0" presId="urn:microsoft.com/office/officeart/2008/layout/LinedList"/>
    <dgm:cxn modelId="{3CDC8CAF-45C0-4AD1-AB17-A19382E818DC}" srcId="{D622931A-20CC-4AAB-A6BC-ACC3E4A81064}" destId="{C67AED4F-5D2A-4040-87F9-190EAEFD35F1}" srcOrd="3" destOrd="0" parTransId="{EAF9A435-AC61-4458-BE2F-D6A8B749F9C2}" sibTransId="{C23D1D89-A49B-4066-BA9F-38D8418D63C3}"/>
    <dgm:cxn modelId="{D58E09BC-80C1-4950-9107-2C67E45B6CFF}" type="presOf" srcId="{D79A443D-21C4-48DD-A918-25BE9DAE297E}" destId="{41106EE7-997A-4A33-9F28-C2F0C0DADBC8}" srcOrd="0" destOrd="0" presId="urn:microsoft.com/office/officeart/2008/layout/LinedList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73D1EF49-5558-49EC-AF5C-69724D079FAE}" type="presParOf" srcId="{1E89A475-8DD7-4FF2-96A5-173C7C11D79C}" destId="{A34C2A1F-B498-41EF-9DBD-383517066A9D}" srcOrd="4" destOrd="0" presId="urn:microsoft.com/office/officeart/2008/layout/LinedList"/>
    <dgm:cxn modelId="{C445B845-606C-44D4-B2B6-8B5C8DB8ABD4}" type="presParOf" srcId="{A34C2A1F-B498-41EF-9DBD-383517066A9D}" destId="{8F96D74E-BCB4-4167-839E-92B684630448}" srcOrd="0" destOrd="0" presId="urn:microsoft.com/office/officeart/2008/layout/LinedList"/>
    <dgm:cxn modelId="{3890CA16-B063-44F6-89E6-A86B66245893}" type="presParOf" srcId="{A34C2A1F-B498-41EF-9DBD-383517066A9D}" destId="{ED952B07-6ED7-443E-AA19-13B407182266}" srcOrd="1" destOrd="0" presId="urn:microsoft.com/office/officeart/2008/layout/LinedList"/>
    <dgm:cxn modelId="{0B800698-2E96-406A-81FF-48BC9C9AD858}" type="presParOf" srcId="{A34C2A1F-B498-41EF-9DBD-383517066A9D}" destId="{EE41BEAE-3CFC-41A7-BB84-867AD87B37E9}" srcOrd="2" destOrd="0" presId="urn:microsoft.com/office/officeart/2008/layout/LinedList"/>
    <dgm:cxn modelId="{7D2B1FBA-942B-4F8F-8438-1A2878678530}" type="presParOf" srcId="{1E89A475-8DD7-4FF2-96A5-173C7C11D79C}" destId="{53BFDB6E-B56B-4262-A229-37FC6542523D}" srcOrd="5" destOrd="0" presId="urn:microsoft.com/office/officeart/2008/layout/LinedList"/>
    <dgm:cxn modelId="{D78FF08C-6CA2-4464-9478-A15909E0E36A}" type="presParOf" srcId="{1E89A475-8DD7-4FF2-96A5-173C7C11D79C}" destId="{305F41CB-1B67-42B0-99E2-2DDD3E49123B}" srcOrd="6" destOrd="0" presId="urn:microsoft.com/office/officeart/2008/layout/LinedList"/>
    <dgm:cxn modelId="{6239896E-5AE5-4C2A-A132-5FD5A58C0C8B}" type="presParOf" srcId="{1E89A475-8DD7-4FF2-96A5-173C7C11D79C}" destId="{29141224-BA2A-4CF5-B8A8-B1D4221D99D1}" srcOrd="7" destOrd="0" presId="urn:microsoft.com/office/officeart/2008/layout/LinedList"/>
    <dgm:cxn modelId="{657E2E5C-99F7-4FD4-898C-BF46119C285C}" type="presParOf" srcId="{29141224-BA2A-4CF5-B8A8-B1D4221D99D1}" destId="{E1E8D8F0-0F7E-46D8-87DF-03DF16E5186A}" srcOrd="0" destOrd="0" presId="urn:microsoft.com/office/officeart/2008/layout/LinedList"/>
    <dgm:cxn modelId="{8043FF96-A531-4902-A7DE-58B6C53C96DC}" type="presParOf" srcId="{29141224-BA2A-4CF5-B8A8-B1D4221D99D1}" destId="{81801AE4-8964-457A-BC0E-806348DB0C5B}" srcOrd="1" destOrd="0" presId="urn:microsoft.com/office/officeart/2008/layout/LinedList"/>
    <dgm:cxn modelId="{6350B691-D7AA-45BF-B685-D0B004763750}" type="presParOf" srcId="{29141224-BA2A-4CF5-B8A8-B1D4221D99D1}" destId="{6383AD1D-E4FE-4EFF-83BF-2398863DF4E7}" srcOrd="2" destOrd="0" presId="urn:microsoft.com/office/officeart/2008/layout/LinedList"/>
    <dgm:cxn modelId="{3316ACDA-9C23-4857-A9B5-0658F78B8D0F}" type="presParOf" srcId="{1E89A475-8DD7-4FF2-96A5-173C7C11D79C}" destId="{61507A37-ADD7-4448-A3E1-4C5B61628A70}" srcOrd="8" destOrd="0" presId="urn:microsoft.com/office/officeart/2008/layout/LinedList"/>
    <dgm:cxn modelId="{7AAE9E3A-D999-49ED-B684-30F068E51BF1}" type="presParOf" srcId="{1E89A475-8DD7-4FF2-96A5-173C7C11D79C}" destId="{DCCF109A-C3F3-4938-8341-8BCA700FB187}" srcOrd="9" destOrd="0" presId="urn:microsoft.com/office/officeart/2008/layout/LinedList"/>
    <dgm:cxn modelId="{3FD9435C-D137-4593-B4FE-EA8204A860B4}" type="presParOf" srcId="{1E89A475-8DD7-4FF2-96A5-173C7C11D79C}" destId="{26F0E7DE-C7F0-42FD-9DEA-40F9AF5302B8}" srcOrd="10" destOrd="0" presId="urn:microsoft.com/office/officeart/2008/layout/LinedList"/>
    <dgm:cxn modelId="{7E2289B6-D6E6-44A3-98B8-8786E5482A83}" type="presParOf" srcId="{26F0E7DE-C7F0-42FD-9DEA-40F9AF5302B8}" destId="{3AEA716E-2C5B-447E-9206-2B854828D60D}" srcOrd="0" destOrd="0" presId="urn:microsoft.com/office/officeart/2008/layout/LinedList"/>
    <dgm:cxn modelId="{63433E51-D244-4B5E-8CBD-79FF07DC8A6A}" type="presParOf" srcId="{26F0E7DE-C7F0-42FD-9DEA-40F9AF5302B8}" destId="{A7F013B4-79B9-4989-97F6-ADF51DD5B6A2}" srcOrd="1" destOrd="0" presId="urn:microsoft.com/office/officeart/2008/layout/LinedList"/>
    <dgm:cxn modelId="{202714D3-E84B-4196-976A-CA7E681B32C1}" type="presParOf" srcId="{26F0E7DE-C7F0-42FD-9DEA-40F9AF5302B8}" destId="{D62B787A-FC90-48A9-81BC-E05134D1A4EC}" srcOrd="2" destOrd="0" presId="urn:microsoft.com/office/officeart/2008/layout/LinedList"/>
    <dgm:cxn modelId="{3699701A-A3A0-4741-9B86-A0E447D16010}" type="presParOf" srcId="{1E89A475-8DD7-4FF2-96A5-173C7C11D79C}" destId="{43968070-80E9-4D5D-9182-A4CE42037DCC}" srcOrd="11" destOrd="0" presId="urn:microsoft.com/office/officeart/2008/layout/LinedList"/>
    <dgm:cxn modelId="{AABBE304-5631-49DC-BF8B-1BD73507D47A}" type="presParOf" srcId="{1E89A475-8DD7-4FF2-96A5-173C7C11D79C}" destId="{F949AF99-682E-4F45-A29A-92D454F4457A}" srcOrd="12" destOrd="0" presId="urn:microsoft.com/office/officeart/2008/layout/LinedList"/>
    <dgm:cxn modelId="{DF15A115-1E8A-4132-8CFA-2306AA76A66A}" type="presParOf" srcId="{1E89A475-8DD7-4FF2-96A5-173C7C11D79C}" destId="{3A1BC329-8E76-4AC6-B27C-A1F977005902}" srcOrd="13" destOrd="0" presId="urn:microsoft.com/office/officeart/2008/layout/LinedList"/>
    <dgm:cxn modelId="{949AB9B1-2405-4684-A641-634C72537D88}" type="presParOf" srcId="{3A1BC329-8E76-4AC6-B27C-A1F977005902}" destId="{952E1398-F895-4752-8127-BC0941C58809}" srcOrd="0" destOrd="0" presId="urn:microsoft.com/office/officeart/2008/layout/LinedList"/>
    <dgm:cxn modelId="{F4BEDF8D-ADEC-4B2F-933E-8C72E75AFC76}" type="presParOf" srcId="{3A1BC329-8E76-4AC6-B27C-A1F977005902}" destId="{41106EE7-997A-4A33-9F28-C2F0C0DADBC8}" srcOrd="1" destOrd="0" presId="urn:microsoft.com/office/officeart/2008/layout/LinedList"/>
    <dgm:cxn modelId="{08C6E603-A6D1-4E12-AA81-13180B9D43C1}" type="presParOf" srcId="{3A1BC329-8E76-4AC6-B27C-A1F977005902}" destId="{7855E94B-A07B-4FB3-BB58-CAEEA32F3649}" srcOrd="2" destOrd="0" presId="urn:microsoft.com/office/officeart/2008/layout/LinedList"/>
    <dgm:cxn modelId="{F6D49267-A2EA-4CE9-BAF0-E083017911F7}" type="presParOf" srcId="{1E89A475-8DD7-4FF2-96A5-173C7C11D79C}" destId="{E5175695-9B05-46C1-B999-D21396485DB8}" srcOrd="14" destOrd="0" presId="urn:microsoft.com/office/officeart/2008/layout/LinedList"/>
    <dgm:cxn modelId="{1586DA4A-B25E-45DC-9D26-4BBF95685C27}" type="presParOf" srcId="{1E89A475-8DD7-4FF2-96A5-173C7C11D79C}" destId="{CF0F527A-5171-4E32-B8B4-48433C1531C8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endParaRPr lang="en-GB" sz="1600" dirty="0">
            <a:latin typeface="+mn-lt"/>
          </a:endParaRPr>
        </a:p>
        <a:p>
          <a:pPr algn="ctr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(1) 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24.03.2022.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Saeimas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pieņemtie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, 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kas </a:t>
          </a:r>
          <a:r>
            <a:rPr lang="en-GB" sz="1600" b="1" dirty="0" err="1">
              <a:solidFill>
                <a:schemeClr val="accent2">
                  <a:lumMod val="75000"/>
                </a:schemeClr>
              </a:solidFill>
              <a:latin typeface="+mn-lt"/>
            </a:rPr>
            <a:t>spēkā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no</a:t>
          </a:r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 21.04.2022.</a:t>
          </a:r>
        </a:p>
        <a:p>
          <a:pPr algn="ctr"/>
          <a:endParaRPr lang="lv-LV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lv-LV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en-GB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(2) </a:t>
          </a:r>
          <a:r>
            <a:rPr lang="lv-LV" sz="16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.03.2022 un 03.03.2022.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endParaRPr lang="en-GB" sz="1600" b="1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r>
            <a:rPr lang="en-GB" sz="1600" b="1" dirty="0">
              <a:solidFill>
                <a:schemeClr val="accent2">
                  <a:lumMod val="75000"/>
                </a:schemeClr>
              </a:solidFill>
              <a:latin typeface="+mn-lt"/>
            </a:rPr>
            <a:t>Spēkā no 01.01.2023</a:t>
          </a:r>
          <a:r>
            <a:rPr lang="en-GB" sz="16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  <a:p>
          <a:pPr algn="l"/>
          <a:endParaRPr lang="en-GB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endParaRPr lang="en-GB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l"/>
          <a:endParaRPr lang="lv-LV" sz="160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pPr marL="216000" algn="l">
            <a:buFont typeface="Courier New" panose="02070309020205020404" pitchFamily="49" charset="0"/>
            <a:buChar char="o"/>
          </a:pPr>
          <a:r>
            <a:rPr lang="lv-LV" sz="1600" dirty="0">
              <a:latin typeface="+mn-lt"/>
            </a:rPr>
            <a:t>	</a:t>
          </a:r>
          <a:endParaRPr lang="lv-LV" sz="1400" dirty="0">
            <a:latin typeface="+mn-lt"/>
          </a:endParaRPr>
        </a:p>
        <a:p>
          <a:pPr marL="216000" algn="l"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- </a:t>
          </a:r>
          <a:r>
            <a:rPr lang="en-GB" sz="1400" dirty="0" err="1">
              <a:latin typeface="+mn-lt"/>
            </a:rPr>
            <a:t>Tehniski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precizēta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pasūtītāja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definīcija</a:t>
          </a:r>
          <a:r>
            <a:rPr lang="en-GB" sz="1400" dirty="0">
              <a:latin typeface="+mn-lt"/>
            </a:rPr>
            <a:t> – </a:t>
          </a:r>
          <a:r>
            <a:rPr lang="en-GB" sz="1400" dirty="0" err="1">
              <a:latin typeface="+mn-lt"/>
            </a:rPr>
            <a:t>pasūtītāja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kā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privāto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tiesību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juridiskās</a:t>
          </a:r>
          <a:r>
            <a:rPr lang="en-GB" sz="1400" dirty="0">
              <a:latin typeface="+mn-lt"/>
            </a:rPr>
            <a:t> personas </a:t>
          </a:r>
          <a:r>
            <a:rPr lang="en-GB" sz="1400" dirty="0" err="1">
              <a:latin typeface="+mn-lt"/>
            </a:rPr>
            <a:t>viena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pazīme</a:t>
          </a:r>
          <a:r>
            <a:rPr lang="en-GB" sz="1400" dirty="0">
              <a:latin typeface="+mn-lt"/>
            </a:rPr>
            <a:t> (</a:t>
          </a:r>
          <a:r>
            <a:rPr lang="en-GB" sz="1400" dirty="0" err="1">
              <a:latin typeface="+mn-lt"/>
            </a:rPr>
            <a:t>uzraudzības</a:t>
          </a:r>
          <a:r>
            <a:rPr lang="en-GB" sz="1400" dirty="0">
              <a:latin typeface="+mn-lt"/>
            </a:rPr>
            <a:t> forma). </a:t>
          </a:r>
          <a:r>
            <a:rPr lang="en-GB" sz="1400" dirty="0" err="1">
              <a:latin typeface="+mn-lt"/>
            </a:rPr>
            <a:t>Pasūtītāju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loku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tas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neietekmē</a:t>
          </a:r>
          <a:r>
            <a:rPr lang="en-GB" sz="1400" dirty="0">
              <a:latin typeface="+mn-lt"/>
            </a:rPr>
            <a:t>!</a:t>
          </a:r>
          <a:endParaRPr lang="lv-LV" sz="1400" dirty="0">
            <a:latin typeface="+mn-lt"/>
          </a:endParaRPr>
        </a:p>
        <a:p>
          <a:pPr marL="216000" algn="l"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- </a:t>
          </a:r>
          <a:r>
            <a:rPr lang="en-GB" sz="1400" dirty="0" err="1">
              <a:latin typeface="+mn-lt"/>
            </a:rPr>
            <a:t>Precizēta</a:t>
          </a:r>
          <a:r>
            <a:rPr lang="en-GB" sz="1400" dirty="0">
              <a:latin typeface="+mn-lt"/>
            </a:rPr>
            <a:t> PIL 61. </a:t>
          </a:r>
          <a:r>
            <a:rPr lang="en-GB" sz="1400" dirty="0" err="1">
              <a:latin typeface="+mn-lt"/>
            </a:rPr>
            <a:t>panta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otrās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daļas</a:t>
          </a:r>
          <a:r>
            <a:rPr lang="en-GB" sz="1400" dirty="0">
              <a:latin typeface="+mn-lt"/>
            </a:rPr>
            <a:t> 2. </a:t>
          </a:r>
          <a:r>
            <a:rPr lang="en-GB" sz="1400" dirty="0" err="1">
              <a:latin typeface="+mn-lt"/>
            </a:rPr>
            <a:t>punkta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redakcija</a:t>
          </a:r>
          <a:r>
            <a:rPr lang="en-GB" sz="1400" dirty="0">
              <a:latin typeface="+mn-lt"/>
            </a:rPr>
            <a:t> </a:t>
          </a:r>
        </a:p>
        <a:p>
          <a:pPr marL="0" algn="l">
            <a:buFont typeface="Courier New" panose="02070309020205020404" pitchFamily="49" charset="0"/>
            <a:buChar char="o"/>
          </a:pPr>
          <a:endParaRPr lang="en-GB" sz="1600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9475F6E4-D948-44E2-A87F-DED6B6352CD1}">
      <dgm:prSet phldrT="[Text]" custT="1"/>
      <dgm:spPr/>
      <dgm:t>
        <a:bodyPr/>
        <a:lstStyle/>
        <a:p>
          <a:pPr marL="144000" algn="just">
            <a:lnSpc>
              <a:spcPct val="150000"/>
            </a:lnSpc>
            <a:spcBef>
              <a:spcPts val="600"/>
            </a:spcBef>
            <a:buFont typeface="Arial" panose="020B0604020202020204" pitchFamily="34" charset="0"/>
            <a:buNone/>
          </a:pPr>
          <a:r>
            <a:rPr lang="en-GB" sz="1400" dirty="0">
              <a:latin typeface="+mn-lt"/>
            </a:rPr>
            <a:t>- </a:t>
          </a:r>
          <a:r>
            <a:rPr lang="en-GB" sz="1400" dirty="0" err="1">
              <a:latin typeface="+mn-lt"/>
            </a:rPr>
            <a:t>Paplašināts</a:t>
          </a:r>
          <a:r>
            <a:rPr lang="en-GB" sz="1400" dirty="0">
              <a:latin typeface="+mn-lt"/>
            </a:rPr>
            <a:t> PIL 5.panta </a:t>
          </a:r>
          <a:r>
            <a:rPr lang="en-GB" sz="1400" dirty="0" err="1">
              <a:latin typeface="+mn-lt"/>
            </a:rPr>
            <a:t>izņēmumu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loks</a:t>
          </a:r>
          <a:r>
            <a:rPr lang="en-GB" sz="1400" dirty="0">
              <a:latin typeface="+mn-lt"/>
            </a:rPr>
            <a:t> (</a:t>
          </a:r>
          <a:r>
            <a:rPr lang="en-GB" sz="1400" dirty="0" err="1">
              <a:latin typeface="+mn-lt"/>
            </a:rPr>
            <a:t>ekspertu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sniegti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mācību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pakalpojumi</a:t>
          </a:r>
          <a:r>
            <a:rPr lang="en-GB" sz="1400" dirty="0">
              <a:latin typeface="+mn-lt"/>
            </a:rPr>
            <a:t>, kurus </a:t>
          </a:r>
          <a:r>
            <a:rPr lang="en-GB" sz="1400" dirty="0" err="1">
              <a:latin typeface="+mn-lt"/>
            </a:rPr>
            <a:t>iepērk</a:t>
          </a:r>
          <a:r>
            <a:rPr lang="en-GB" sz="1400" dirty="0">
              <a:latin typeface="+mn-lt"/>
            </a:rPr>
            <a:t> VAS);</a:t>
          </a:r>
        </a:p>
        <a:p>
          <a:pPr marL="144000" algn="just">
            <a:lnSpc>
              <a:spcPct val="150000"/>
            </a:lnSpc>
            <a:spcBef>
              <a:spcPts val="600"/>
            </a:spcBef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- </a:t>
          </a:r>
          <a:r>
            <a:rPr lang="en-GB" sz="1400" dirty="0" err="1">
              <a:latin typeface="+mn-lt"/>
            </a:rPr>
            <a:t>Paziņojums</a:t>
          </a:r>
          <a:r>
            <a:rPr lang="en-GB" sz="1400" dirty="0">
              <a:latin typeface="+mn-lt"/>
            </a:rPr>
            <a:t> par </a:t>
          </a:r>
          <a:r>
            <a:rPr lang="en-GB" sz="1400" dirty="0" err="1">
              <a:latin typeface="+mn-lt"/>
            </a:rPr>
            <a:t>izmaiņām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līguma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darbības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laikā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būtisku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līguma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grozījumu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gadījumā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publicējams</a:t>
          </a:r>
          <a:r>
            <a:rPr lang="en-GB" sz="1400" dirty="0">
              <a:latin typeface="+mn-lt"/>
            </a:rPr>
            <a:t> no </a:t>
          </a:r>
        </a:p>
        <a:p>
          <a:pPr marL="144000" algn="just">
            <a:lnSpc>
              <a:spcPct val="150000"/>
            </a:lnSpc>
            <a:spcBef>
              <a:spcPts val="600"/>
            </a:spcBef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42 000 / 170 000 euro;</a:t>
          </a:r>
        </a:p>
        <a:p>
          <a:pPr marL="144000" algn="just">
            <a:lnSpc>
              <a:spcPct val="150000"/>
            </a:lnSpc>
            <a:spcBef>
              <a:spcPts val="600"/>
            </a:spcBef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- </a:t>
          </a:r>
          <a:r>
            <a:rPr lang="en-GB" sz="1400" dirty="0" err="1">
              <a:latin typeface="+mn-lt"/>
            </a:rPr>
            <a:t>Precizēta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noslēgto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līgumu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grozījumu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publicēšana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pasūtītāja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profilā</a:t>
          </a:r>
          <a:r>
            <a:rPr lang="en-GB" sz="1400" dirty="0">
              <a:latin typeface="+mn-lt"/>
            </a:rPr>
            <a:t> (EIS);</a:t>
          </a:r>
        </a:p>
        <a:p>
          <a:pPr marL="144000" algn="just">
            <a:lnSpc>
              <a:spcPct val="150000"/>
            </a:lnSpc>
            <a:spcBef>
              <a:spcPts val="600"/>
            </a:spcBef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- PIL 10. </a:t>
          </a:r>
          <a:r>
            <a:rPr lang="en-GB" sz="1400" dirty="0" err="1">
              <a:latin typeface="+mn-lt"/>
            </a:rPr>
            <a:t>panta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kārtībā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rīkotā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iepirkumā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noteikts</a:t>
          </a:r>
          <a:r>
            <a:rPr lang="en-GB" sz="1400" dirty="0">
              <a:latin typeface="+mn-lt"/>
            </a:rPr>
            <a:t> minimālais </a:t>
          </a:r>
          <a:r>
            <a:rPr lang="en-GB" sz="1400" dirty="0" err="1">
              <a:latin typeface="+mn-lt"/>
            </a:rPr>
            <a:t>piedāvājumu</a:t>
          </a:r>
          <a:r>
            <a:rPr lang="en-GB" sz="1400" dirty="0">
              <a:latin typeface="+mn-lt"/>
            </a:rPr>
            <a:t>/</a:t>
          </a:r>
          <a:r>
            <a:rPr lang="en-GB" sz="1400" dirty="0" err="1">
              <a:latin typeface="+mn-lt"/>
            </a:rPr>
            <a:t>pieteikumu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iesniegšanas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termiņš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pēc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grozījumiem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iepirkuma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dokumentācijā</a:t>
          </a:r>
          <a:r>
            <a:rPr lang="en-GB" sz="1400" dirty="0">
              <a:latin typeface="+mn-lt"/>
            </a:rPr>
            <a:t>;</a:t>
          </a:r>
        </a:p>
        <a:p>
          <a:pPr marL="144000" algn="just">
            <a:lnSpc>
              <a:spcPct val="150000"/>
            </a:lnSpc>
            <a:spcBef>
              <a:spcPts val="600"/>
            </a:spcBef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- EIS </a:t>
          </a:r>
          <a:r>
            <a:rPr lang="en-GB" sz="1400" dirty="0" err="1">
              <a:latin typeface="+mn-lt"/>
            </a:rPr>
            <a:t>traucējumu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gadījumā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sistēmas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turētājs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pārceļ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piedāvājumu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vai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pieteikumu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iesniegšanas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termiņu</a:t>
          </a:r>
          <a:r>
            <a:rPr lang="en-GB" sz="1400" dirty="0">
              <a:latin typeface="+mn-lt"/>
            </a:rPr>
            <a:t> par </a:t>
          </a:r>
          <a:r>
            <a:rPr lang="en-GB" sz="1400" dirty="0" err="1">
              <a:latin typeface="+mn-lt"/>
            </a:rPr>
            <a:t>vienu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darbdienu</a:t>
          </a:r>
          <a:r>
            <a:rPr lang="en-GB" sz="1400" dirty="0">
              <a:latin typeface="+mn-lt"/>
            </a:rPr>
            <a:t>;</a:t>
          </a:r>
        </a:p>
        <a:p>
          <a:pPr marL="144000" algn="just">
            <a:lnSpc>
              <a:spcPct val="150000"/>
            </a:lnSpc>
            <a:spcBef>
              <a:spcPts val="600"/>
            </a:spcBef>
            <a:buFont typeface="Courier New" panose="02070309020205020404" pitchFamily="49" charset="0"/>
            <a:buChar char="o"/>
          </a:pPr>
          <a:r>
            <a:rPr lang="en-GB" sz="1400" dirty="0">
              <a:latin typeface="+mn-lt"/>
            </a:rPr>
            <a:t>- </a:t>
          </a:r>
          <a:r>
            <a:rPr lang="en-GB" sz="1400" dirty="0" err="1">
              <a:latin typeface="+mn-lt"/>
            </a:rPr>
            <a:t>Precizēts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nepamatoti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lēta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piedāvājuma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regulējums</a:t>
          </a:r>
          <a:r>
            <a:rPr lang="en-GB" sz="1400" dirty="0">
              <a:latin typeface="+mn-lt"/>
            </a:rPr>
            <a:t> </a:t>
          </a:r>
          <a:r>
            <a:rPr lang="en-GB" sz="1400" dirty="0" err="1">
              <a:latin typeface="+mn-lt"/>
            </a:rPr>
            <a:t>u.c.</a:t>
          </a:r>
          <a:endParaRPr lang="en-GB" sz="1400" dirty="0">
            <a:latin typeface="+mn-lt"/>
          </a:endParaRPr>
        </a:p>
      </dgm:t>
    </dgm:pt>
    <dgm:pt modelId="{A99678FF-0B80-4FEC-8C5B-D809B25D14F1}" type="parTrans" cxnId="{FF431D30-8575-4D7E-8A18-8FD7BCA07A81}">
      <dgm:prSet/>
      <dgm:spPr/>
      <dgm:t>
        <a:bodyPr/>
        <a:lstStyle/>
        <a:p>
          <a:endParaRPr lang="en-GB"/>
        </a:p>
      </dgm:t>
    </dgm:pt>
    <dgm:pt modelId="{AEC47404-1CC8-4151-A5BC-8F978D489546}" type="sibTrans" cxnId="{FF431D30-8575-4D7E-8A18-8FD7BCA07A81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3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3" custScaleY="157393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2"/>
      <dgm:spPr/>
    </dgm:pt>
    <dgm:pt modelId="{91A7D395-1DFB-4AFC-8309-6123B19CC169}" type="pres">
      <dgm:prSet presAssocID="{26096A46-58FC-42D4-8C39-8DA6C222D5E5}" presName="vertSpace2b" presStyleCnt="0"/>
      <dgm:spPr/>
    </dgm:pt>
    <dgm:pt modelId="{A34C2A1F-B498-41EF-9DBD-383517066A9D}" type="pres">
      <dgm:prSet presAssocID="{9475F6E4-D948-44E2-A87F-DED6B6352CD1}" presName="horz2" presStyleCnt="0"/>
      <dgm:spPr/>
    </dgm:pt>
    <dgm:pt modelId="{8F96D74E-BCB4-4167-839E-92B684630448}" type="pres">
      <dgm:prSet presAssocID="{9475F6E4-D948-44E2-A87F-DED6B6352CD1}" presName="horzSpace2" presStyleCnt="0"/>
      <dgm:spPr/>
    </dgm:pt>
    <dgm:pt modelId="{ED952B07-6ED7-443E-AA19-13B407182266}" type="pres">
      <dgm:prSet presAssocID="{9475F6E4-D948-44E2-A87F-DED6B6352CD1}" presName="tx2" presStyleLbl="revTx" presStyleIdx="2" presStyleCnt="3" custScaleY="540884" custLinFactNeighborX="384" custLinFactNeighborY="5551"/>
      <dgm:spPr/>
    </dgm:pt>
    <dgm:pt modelId="{EE41BEAE-3CFC-41A7-BB84-867AD87B37E9}" type="pres">
      <dgm:prSet presAssocID="{9475F6E4-D948-44E2-A87F-DED6B6352CD1}" presName="vert2" presStyleCnt="0"/>
      <dgm:spPr/>
    </dgm:pt>
    <dgm:pt modelId="{53BFDB6E-B56B-4262-A229-37FC6542523D}" type="pres">
      <dgm:prSet presAssocID="{9475F6E4-D948-44E2-A87F-DED6B6352CD1}" presName="thinLine2b" presStyleLbl="callout" presStyleIdx="1" presStyleCnt="2"/>
      <dgm:spPr/>
    </dgm:pt>
    <dgm:pt modelId="{305F41CB-1B67-42B0-99E2-2DDD3E49123B}" type="pres">
      <dgm:prSet presAssocID="{9475F6E4-D948-44E2-A87F-DED6B6352CD1}" presName="vertSpace2b" presStyleCnt="0"/>
      <dgm:spPr/>
    </dgm:pt>
  </dgm:ptLst>
  <dgm:cxnLst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FF431D30-8575-4D7E-8A18-8FD7BCA07A81}" srcId="{D622931A-20CC-4AAB-A6BC-ACC3E4A81064}" destId="{9475F6E4-D948-44E2-A87F-DED6B6352CD1}" srcOrd="1" destOrd="0" parTransId="{A99678FF-0B80-4FEC-8C5B-D809B25D14F1}" sibTransId="{AEC47404-1CC8-4151-A5BC-8F978D489546}"/>
    <dgm:cxn modelId="{3C29353B-FDB0-4291-8E82-A1EFE33E29FE}" type="presOf" srcId="{9475F6E4-D948-44E2-A87F-DED6B6352CD1}" destId="{ED952B07-6ED7-443E-AA19-13B407182266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73D1EF49-5558-49EC-AF5C-69724D079FAE}" type="presParOf" srcId="{1E89A475-8DD7-4FF2-96A5-173C7C11D79C}" destId="{A34C2A1F-B498-41EF-9DBD-383517066A9D}" srcOrd="4" destOrd="0" presId="urn:microsoft.com/office/officeart/2008/layout/LinedList"/>
    <dgm:cxn modelId="{C445B845-606C-44D4-B2B6-8B5C8DB8ABD4}" type="presParOf" srcId="{A34C2A1F-B498-41EF-9DBD-383517066A9D}" destId="{8F96D74E-BCB4-4167-839E-92B684630448}" srcOrd="0" destOrd="0" presId="urn:microsoft.com/office/officeart/2008/layout/LinedList"/>
    <dgm:cxn modelId="{3890CA16-B063-44F6-89E6-A86B66245893}" type="presParOf" srcId="{A34C2A1F-B498-41EF-9DBD-383517066A9D}" destId="{ED952B07-6ED7-443E-AA19-13B407182266}" srcOrd="1" destOrd="0" presId="urn:microsoft.com/office/officeart/2008/layout/LinedList"/>
    <dgm:cxn modelId="{0B800698-2E96-406A-81FF-48BC9C9AD858}" type="presParOf" srcId="{A34C2A1F-B498-41EF-9DBD-383517066A9D}" destId="{EE41BEAE-3CFC-41A7-BB84-867AD87B37E9}" srcOrd="2" destOrd="0" presId="urn:microsoft.com/office/officeart/2008/layout/LinedList"/>
    <dgm:cxn modelId="{7D2B1FBA-942B-4F8F-8438-1A2878678530}" type="presParOf" srcId="{1E89A475-8DD7-4FF2-96A5-173C7C11D79C}" destId="{53BFDB6E-B56B-4262-A229-37FC6542523D}" srcOrd="5" destOrd="0" presId="urn:microsoft.com/office/officeart/2008/layout/LinedList"/>
    <dgm:cxn modelId="{D78FF08C-6CA2-4464-9478-A15909E0E36A}" type="presParOf" srcId="{1E89A475-8DD7-4FF2-96A5-173C7C11D79C}" destId="{305F41CB-1B67-42B0-99E2-2DDD3E49123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E17624-0AE8-4A68-9DF8-521EE597A2C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2931A-20CC-4AAB-A6BC-ACC3E4A81064}">
      <dgm:prSet phldrT="[Text]" custT="1"/>
      <dgm:spPr/>
      <dgm:t>
        <a:bodyPr/>
        <a:lstStyle/>
        <a:p>
          <a:pPr algn="ctr"/>
          <a:endParaRPr lang="lv-LV" sz="1600" dirty="0"/>
        </a:p>
        <a:p>
          <a:pPr algn="ctr"/>
          <a:r>
            <a:rPr lang="lv-LV" sz="1600" b="1" dirty="0">
              <a:solidFill>
                <a:schemeClr val="accent2">
                  <a:lumMod val="75000"/>
                </a:schemeClr>
              </a:solidFill>
            </a:rPr>
            <a:t>Pienākumu pārbaudīt sankcijas </a:t>
          </a:r>
          <a:r>
            <a:rPr lang="lv-LV" sz="1600" dirty="0">
              <a:solidFill>
                <a:schemeClr val="accent2">
                  <a:lumMod val="75000"/>
                </a:schemeClr>
              </a:solidFill>
            </a:rPr>
            <a:t>un tiesības noraidīt (tostarp pārtraukt iepirkuma līguma izpildi, ja uz darījuma pusi attiecas noteiktās sankcijas)</a:t>
          </a:r>
        </a:p>
        <a:p>
          <a:pPr algn="ctr"/>
          <a:r>
            <a:rPr lang="lv-LV" sz="1600" u="sng" dirty="0">
              <a:solidFill>
                <a:schemeClr val="accent2">
                  <a:lumMod val="75000"/>
                </a:schemeClr>
              </a:solidFill>
            </a:rPr>
            <a:t>nosaka</a:t>
          </a:r>
        </a:p>
        <a:p>
          <a:pPr algn="ctr"/>
          <a:r>
            <a:rPr lang="lv-LV" sz="1600" dirty="0">
              <a:solidFill>
                <a:schemeClr val="accent2">
                  <a:lumMod val="75000"/>
                </a:schemeClr>
              </a:solidFill>
            </a:rPr>
            <a:t> sankciju regulējums, tajā skaitā </a:t>
          </a:r>
          <a:r>
            <a:rPr lang="lv-LV" sz="1600" b="1" dirty="0">
              <a:solidFill>
                <a:schemeClr val="accent2">
                  <a:lumMod val="75000"/>
                </a:schemeClr>
              </a:solidFill>
            </a:rPr>
            <a:t>tieši piemērojamās</a:t>
          </a:r>
          <a:r>
            <a:rPr lang="lv-LV" sz="1600" dirty="0">
              <a:solidFill>
                <a:schemeClr val="accent2">
                  <a:lumMod val="75000"/>
                </a:schemeClr>
              </a:solidFill>
            </a:rPr>
            <a:t> regulas:</a:t>
          </a:r>
        </a:p>
        <a:p>
          <a:pPr algn="ctr"/>
          <a:endParaRPr lang="lv-LV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r>
            <a:rPr lang="en-GB" sz="1600" b="0" i="1" dirty="0"/>
            <a:t>Sodu par </a:t>
          </a:r>
          <a:r>
            <a:rPr lang="en-GB" sz="1600" b="0" i="1" dirty="0" err="1"/>
            <a:t>sankciju</a:t>
          </a:r>
          <a:r>
            <a:rPr lang="en-GB" sz="1600" b="0" i="1" dirty="0"/>
            <a:t> </a:t>
          </a:r>
          <a:r>
            <a:rPr lang="en-GB" sz="1600" b="0" i="1" dirty="0" err="1"/>
            <a:t>pārkāpšanu</a:t>
          </a:r>
          <a:r>
            <a:rPr lang="en-GB" sz="1600" b="0" i="1" dirty="0"/>
            <a:t> </a:t>
          </a:r>
          <a:r>
            <a:rPr lang="en-GB" sz="1600" b="0" i="1" dirty="0" err="1"/>
            <a:t>nosaka</a:t>
          </a:r>
          <a:r>
            <a:rPr lang="en-GB" sz="1600" b="0" i="1" dirty="0"/>
            <a:t> </a:t>
          </a:r>
          <a:r>
            <a:rPr lang="en-GB" sz="1600" b="0" i="0" dirty="0" err="1">
              <a:solidFill>
                <a:schemeClr val="tx1"/>
              </a:solidFill>
              <a:hlinkClick xmlns:r="http://schemas.openxmlformats.org/officeDocument/2006/relationships" r:id="rId1" tooltip="Krimināllikums, 84. pant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Krimināllikuma</a:t>
          </a:r>
          <a:r>
            <a:rPr lang="en-GB" sz="1600" b="0" i="0" dirty="0">
              <a:solidFill>
                <a:schemeClr val="tx1"/>
              </a:solidFill>
              <a:hlinkClick xmlns:r="http://schemas.openxmlformats.org/officeDocument/2006/relationships" r:id="rId1" tooltip="Krimināllikums, 84. pant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84.pants</a:t>
          </a:r>
          <a:r>
            <a:rPr lang="lv-LV" sz="1600" b="0" i="0" dirty="0">
              <a:solidFill>
                <a:schemeClr val="tx1"/>
              </a:solidFill>
            </a:rPr>
            <a:t>!</a:t>
          </a:r>
          <a:endParaRPr lang="en-GB" sz="16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algn="ctr"/>
          <a:endParaRPr lang="lv-LV" sz="1600" dirty="0">
            <a:latin typeface="+mn-lt"/>
          </a:endParaRPr>
        </a:p>
      </dgm:t>
    </dgm:pt>
    <dgm:pt modelId="{9F2C362F-DE3A-4BAE-B02D-D51DBB0AF5BF}" type="parTrans" cxnId="{A9DB9E0F-59E7-4629-9901-D822D3E5125C}">
      <dgm:prSet/>
      <dgm:spPr/>
      <dgm:t>
        <a:bodyPr/>
        <a:lstStyle/>
        <a:p>
          <a:endParaRPr lang="en-GB"/>
        </a:p>
      </dgm:t>
    </dgm:pt>
    <dgm:pt modelId="{2B59E62A-B2F1-4E35-8968-67FC255B6ABC}" type="sibTrans" cxnId="{A9DB9E0F-59E7-4629-9901-D822D3E5125C}">
      <dgm:prSet/>
      <dgm:spPr/>
      <dgm:t>
        <a:bodyPr/>
        <a:lstStyle/>
        <a:p>
          <a:endParaRPr lang="en-GB"/>
        </a:p>
      </dgm:t>
    </dgm:pt>
    <dgm:pt modelId="{26096A46-58FC-42D4-8C39-8DA6C222D5E5}">
      <dgm:prSet phldrT="[Text]" custT="1"/>
      <dgm:spPr/>
      <dgm:t>
        <a:bodyPr/>
        <a:lstStyle/>
        <a:p>
          <a:pPr>
            <a:buFont typeface="+mj-lt"/>
            <a:buAutoNum type="arabicParenR"/>
          </a:pPr>
          <a:r>
            <a:rPr lang="lv-LV" sz="1600" b="1" dirty="0">
              <a:solidFill>
                <a:schemeClr val="accent2">
                  <a:lumMod val="50000"/>
                </a:schemeClr>
              </a:solidFill>
            </a:rPr>
            <a:t>A) «Starptautisko un Latvijas Republikas nacionālo sankciju likums»</a:t>
          </a:r>
          <a:r>
            <a:rPr lang="lv-LV" sz="16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lv-LV" sz="1600" dirty="0"/>
            <a:t>skaidri nosaka to personu loku, kurš pirms lēmuma piešķiršanas par tiesībām slēgt līgumu, ir jāpārbauda attiecībā uz starptautisko sankciju ietekmi uz līguma izpildi</a:t>
          </a:r>
          <a:endParaRPr lang="en-GB" sz="1600" dirty="0">
            <a:latin typeface="+mn-lt"/>
          </a:endParaRPr>
        </a:p>
      </dgm:t>
    </dgm:pt>
    <dgm:pt modelId="{CB3F649B-BFFA-4A13-BE28-3D4BE78E685E}" type="parTrans" cxnId="{D41BEECA-4B3A-480B-92C6-BCB05D8A69EA}">
      <dgm:prSet/>
      <dgm:spPr/>
      <dgm:t>
        <a:bodyPr/>
        <a:lstStyle/>
        <a:p>
          <a:endParaRPr lang="en-GB"/>
        </a:p>
      </dgm:t>
    </dgm:pt>
    <dgm:pt modelId="{C9CD0CFB-00A0-44D2-9647-8EE9F70B1151}" type="sibTrans" cxnId="{D41BEECA-4B3A-480B-92C6-BCB05D8A69EA}">
      <dgm:prSet/>
      <dgm:spPr/>
      <dgm:t>
        <a:bodyPr/>
        <a:lstStyle/>
        <a:p>
          <a:endParaRPr lang="en-GB"/>
        </a:p>
      </dgm:t>
    </dgm:pt>
    <dgm:pt modelId="{C67AED4F-5D2A-4040-87F9-190EAEFD35F1}">
      <dgm:prSet phldrT="[Text]" custT="1"/>
      <dgm:spPr/>
      <dgm:t>
        <a:bodyPr/>
        <a:lstStyle/>
        <a:p>
          <a:pPr algn="l"/>
          <a:r>
            <a:rPr lang="lv-LV" sz="1600" b="1" dirty="0">
              <a:solidFill>
                <a:schemeClr val="accent2">
                  <a:lumMod val="50000"/>
                </a:schemeClr>
              </a:solidFill>
            </a:rPr>
            <a:t>C) </a:t>
          </a:r>
          <a:r>
            <a:rPr lang="lv-LV" sz="1600" b="0" dirty="0">
              <a:solidFill>
                <a:schemeClr val="accent2">
                  <a:lumMod val="50000"/>
                </a:schemeClr>
              </a:solidFill>
            </a:rPr>
            <a:t>Sektorālie ierobežojumi  </a:t>
          </a:r>
          <a:r>
            <a:rPr lang="lv-LV" sz="1600" b="1" dirty="0">
              <a:solidFill>
                <a:schemeClr val="accent2">
                  <a:lumMod val="50000"/>
                </a:schemeClr>
              </a:solidFill>
            </a:rPr>
            <a:t>- Padomes </a:t>
          </a:r>
          <a:r>
            <a:rPr lang="lv-LV" sz="1600" b="1" u="sng" dirty="0">
              <a:solidFill>
                <a:schemeClr val="accent2">
                  <a:lumMod val="50000"/>
                </a:schemeClr>
              </a:solidFill>
            </a:rPr>
            <a:t>Regula </a:t>
          </a:r>
          <a:r>
            <a:rPr lang="lv-LV" sz="1600" b="1" u="sng" dirty="0">
              <a:solidFill>
                <a:schemeClr val="accent2">
                  <a:lumMod val="50000"/>
                </a:schemeClr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(ES) Nr. 833/2014</a:t>
          </a:r>
          <a:r>
            <a:rPr lang="en-GB" sz="1600" b="1" u="sng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en-GB" sz="1600" b="1" u="none" dirty="0">
              <a:solidFill>
                <a:schemeClr val="accent2">
                  <a:lumMod val="50000"/>
                </a:schemeClr>
              </a:solidFill>
            </a:rPr>
            <a:t>(</a:t>
          </a:r>
          <a:r>
            <a:rPr lang="lv-LV" sz="1600" b="1" u="none" dirty="0">
              <a:solidFill>
                <a:schemeClr val="accent2">
                  <a:lumMod val="50000"/>
                </a:schemeClr>
              </a:solidFill>
            </a:rPr>
            <a:t> </a:t>
          </a:r>
          <a:r>
            <a:rPr lang="en-GB" sz="1600" b="1" u="none" dirty="0">
              <a:solidFill>
                <a:schemeClr val="accent2">
                  <a:lumMod val="50000"/>
                </a:schemeClr>
              </a:solidFill>
            </a:rPr>
            <a:t>Nr. </a:t>
          </a:r>
          <a:r>
            <a:rPr lang="en-GB" sz="1600" b="1" i="0" dirty="0">
              <a:solidFill>
                <a:schemeClr val="accent2">
                  <a:lumMod val="50000"/>
                </a:schemeClr>
              </a:solidFill>
            </a:rPr>
            <a:t>2022/576) </a:t>
          </a:r>
          <a:r>
            <a:rPr lang="lv-LV" sz="1600" dirty="0"/>
            <a:t>par ierobežojošiem pasākumiem saistībā ar Krievijas darbībām, kas destabilizē situāciju Ukrainā</a:t>
          </a:r>
          <a:endParaRPr lang="en-GB" sz="1600" dirty="0"/>
        </a:p>
        <a:p>
          <a:pPr algn="l"/>
          <a:r>
            <a:rPr lang="en-GB" sz="1600" b="1" dirty="0"/>
            <a:t>5 k. pants!</a:t>
          </a:r>
          <a:r>
            <a:rPr lang="lv-LV" sz="1600" b="1" dirty="0"/>
            <a:t> </a:t>
          </a:r>
          <a:endParaRPr lang="en-GB" sz="1600" b="1" dirty="0"/>
        </a:p>
        <a:p>
          <a:pPr algn="ctr"/>
          <a:r>
            <a:rPr lang="en-GB" sz="1600" b="1" dirty="0" err="1">
              <a:solidFill>
                <a:srgbClr val="0070C0"/>
              </a:solidFill>
            </a:rPr>
            <a:t>Līdz</a:t>
          </a:r>
          <a:r>
            <a:rPr lang="en-GB" sz="1600" b="1" dirty="0">
              <a:solidFill>
                <a:srgbClr val="0070C0"/>
              </a:solidFill>
            </a:rPr>
            <a:t> 10.10.2022. </a:t>
          </a:r>
          <a:r>
            <a:rPr lang="en-GB" sz="1600" b="1" dirty="0" err="1">
              <a:solidFill>
                <a:srgbClr val="0070C0"/>
              </a:solidFill>
            </a:rPr>
            <a:t>jāpārtrauc</a:t>
          </a:r>
          <a:r>
            <a:rPr lang="en-GB" sz="1600" b="1" dirty="0">
              <a:solidFill>
                <a:srgbClr val="0070C0"/>
              </a:solidFill>
            </a:rPr>
            <a:t> </a:t>
          </a:r>
          <a:r>
            <a:rPr lang="en-GB" sz="1600" b="1" dirty="0" err="1">
              <a:solidFill>
                <a:srgbClr val="0070C0"/>
              </a:solidFill>
            </a:rPr>
            <a:t>visi</a:t>
          </a:r>
          <a:r>
            <a:rPr lang="en-GB" sz="1600" b="1" dirty="0">
              <a:solidFill>
                <a:srgbClr val="0070C0"/>
              </a:solidFill>
            </a:rPr>
            <a:t> </a:t>
          </a:r>
          <a:r>
            <a:rPr lang="en-GB" sz="1600" b="1" dirty="0" err="1">
              <a:solidFill>
                <a:srgbClr val="0070C0"/>
              </a:solidFill>
            </a:rPr>
            <a:t>ar</a:t>
          </a:r>
          <a:r>
            <a:rPr lang="en-GB" sz="1600" b="1" dirty="0">
              <a:solidFill>
                <a:srgbClr val="0070C0"/>
              </a:solidFill>
            </a:rPr>
            <a:t> </a:t>
          </a:r>
          <a:r>
            <a:rPr lang="en-GB" sz="1600" b="1" dirty="0" err="1">
              <a:solidFill>
                <a:srgbClr val="0070C0"/>
              </a:solidFill>
            </a:rPr>
            <a:t>Regulas</a:t>
          </a:r>
          <a:r>
            <a:rPr lang="en-GB" sz="1600" b="1" dirty="0">
              <a:solidFill>
                <a:srgbClr val="0070C0"/>
              </a:solidFill>
            </a:rPr>
            <a:t> 5.k </a:t>
          </a:r>
          <a:r>
            <a:rPr lang="en-GB" sz="1600" b="1" dirty="0" err="1">
              <a:solidFill>
                <a:srgbClr val="0070C0"/>
              </a:solidFill>
            </a:rPr>
            <a:t>panta</a:t>
          </a:r>
          <a:r>
            <a:rPr lang="en-GB" sz="1600" b="1" dirty="0">
              <a:solidFill>
                <a:srgbClr val="0070C0"/>
              </a:solidFill>
            </a:rPr>
            <a:t> 1.punktā </a:t>
          </a:r>
          <a:r>
            <a:rPr lang="en-GB" sz="1600" b="1" dirty="0" err="1">
              <a:solidFill>
                <a:srgbClr val="0070C0"/>
              </a:solidFill>
            </a:rPr>
            <a:t>minētajām</a:t>
          </a:r>
          <a:r>
            <a:rPr lang="en-GB" sz="1600" b="1" dirty="0">
              <a:solidFill>
                <a:srgbClr val="0070C0"/>
              </a:solidFill>
            </a:rPr>
            <a:t> </a:t>
          </a:r>
          <a:r>
            <a:rPr lang="en-GB" sz="1600" b="1" dirty="0" err="1">
              <a:solidFill>
                <a:srgbClr val="0070C0"/>
              </a:solidFill>
            </a:rPr>
            <a:t>personām</a:t>
          </a:r>
          <a:r>
            <a:rPr lang="en-GB" sz="1600" b="1" dirty="0">
              <a:solidFill>
                <a:srgbClr val="0070C0"/>
              </a:solidFill>
            </a:rPr>
            <a:t> </a:t>
          </a:r>
          <a:r>
            <a:rPr lang="en-GB" sz="1600" b="1" dirty="0" err="1">
              <a:solidFill>
                <a:srgbClr val="0070C0"/>
              </a:solidFill>
            </a:rPr>
            <a:t>noslēgtie</a:t>
          </a:r>
          <a:r>
            <a:rPr lang="en-GB" sz="1600" b="1" dirty="0">
              <a:solidFill>
                <a:srgbClr val="0070C0"/>
              </a:solidFill>
            </a:rPr>
            <a:t> </a:t>
          </a:r>
          <a:r>
            <a:rPr lang="en-GB" sz="1600" b="1" dirty="0" err="1">
              <a:solidFill>
                <a:srgbClr val="0070C0"/>
              </a:solidFill>
            </a:rPr>
            <a:t>līgumi</a:t>
          </a:r>
          <a:r>
            <a:rPr lang="en-GB" sz="1600" b="1" dirty="0">
              <a:solidFill>
                <a:srgbClr val="0070C0"/>
              </a:solidFill>
            </a:rPr>
            <a:t>!</a:t>
          </a:r>
          <a:endParaRPr lang="lv-LV" sz="1600" b="1" dirty="0">
            <a:solidFill>
              <a:srgbClr val="0070C0"/>
            </a:solidFill>
          </a:endParaRPr>
        </a:p>
        <a:p>
          <a:pPr algn="l"/>
          <a:endParaRPr lang="lv-LV" sz="1500" dirty="0"/>
        </a:p>
      </dgm:t>
    </dgm:pt>
    <dgm:pt modelId="{EAF9A435-AC61-4458-BE2F-D6A8B749F9C2}" type="parTrans" cxnId="{3CDC8CAF-45C0-4AD1-AB17-A19382E818DC}">
      <dgm:prSet/>
      <dgm:spPr/>
      <dgm:t>
        <a:bodyPr/>
        <a:lstStyle/>
        <a:p>
          <a:endParaRPr lang="en-GB"/>
        </a:p>
      </dgm:t>
    </dgm:pt>
    <dgm:pt modelId="{C23D1D89-A49B-4066-BA9F-38D8418D63C3}" type="sibTrans" cxnId="{3CDC8CAF-45C0-4AD1-AB17-A19382E818DC}">
      <dgm:prSet/>
      <dgm:spPr/>
      <dgm:t>
        <a:bodyPr/>
        <a:lstStyle/>
        <a:p>
          <a:endParaRPr lang="en-GB"/>
        </a:p>
      </dgm:t>
    </dgm:pt>
    <dgm:pt modelId="{9475F6E4-D948-44E2-A87F-DED6B6352CD1}">
      <dgm:prSet phldrT="[Text]" custT="1"/>
      <dgm:spPr/>
      <dgm:t>
        <a:bodyPr/>
        <a:lstStyle/>
        <a:p>
          <a:r>
            <a:rPr lang="lv-LV" sz="1600" b="1" dirty="0">
              <a:solidFill>
                <a:schemeClr val="accent2">
                  <a:lumMod val="50000"/>
                </a:schemeClr>
              </a:solidFill>
            </a:rPr>
            <a:t>B) </a:t>
          </a:r>
          <a:r>
            <a:rPr lang="lv-LV" sz="1600" b="0" dirty="0">
              <a:solidFill>
                <a:schemeClr val="accent2">
                  <a:lumMod val="50000"/>
                </a:schemeClr>
              </a:solidFill>
            </a:rPr>
            <a:t>Finanšu un ieceļošanas ierobežojumi </a:t>
          </a:r>
          <a:r>
            <a:rPr lang="lv-LV" sz="1600" b="1" dirty="0">
              <a:solidFill>
                <a:schemeClr val="accent2">
                  <a:lumMod val="50000"/>
                </a:schemeClr>
              </a:solidFill>
            </a:rPr>
            <a:t>- Padomes </a:t>
          </a:r>
          <a:r>
            <a:rPr lang="lv-LV" sz="1600" b="1" u="sng" dirty="0">
              <a:solidFill>
                <a:schemeClr val="accent2">
                  <a:lumMod val="50000"/>
                </a:schemeClr>
              </a:solidFill>
            </a:rPr>
            <a:t>Regula </a:t>
          </a:r>
          <a:r>
            <a:rPr lang="lv-LV" sz="1600" b="1" u="sng" dirty="0">
              <a:solidFill>
                <a:schemeClr val="accent2">
                  <a:lumMod val="50000"/>
                </a:schemeClr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(ES) Nr. 269/2014</a:t>
          </a:r>
          <a:r>
            <a:rPr lang="lv-LV" sz="1600" b="1" u="sng" dirty="0">
              <a:solidFill>
                <a:schemeClr val="accent2">
                  <a:lumMod val="50000"/>
                </a:schemeClr>
              </a:solidFill>
            </a:rPr>
            <a:t> </a:t>
          </a:r>
          <a:r>
            <a:rPr lang="lv-LV" sz="1600" dirty="0"/>
            <a:t>par ierobežojošiem pasākumiem attiecībā uz darbībām, ar ko tiek grauta vai apdraudēta Ukrainas teritoriālā integritāte, suverenitāte un neatkarība </a:t>
          </a:r>
        </a:p>
        <a:p>
          <a:r>
            <a:rPr lang="lv-LV" sz="1400" b="0" i="1" dirty="0">
              <a:effectLst/>
            </a:rPr>
            <a:t>2. pants/ 2.pk.   Netiek </a:t>
          </a:r>
          <a:r>
            <a:rPr lang="lv-LV" sz="1400" b="1" i="1" dirty="0">
              <a:effectLst/>
            </a:rPr>
            <a:t>tieši vai netieši</a:t>
          </a:r>
          <a:r>
            <a:rPr lang="lv-LV" sz="1400" b="0" i="1" dirty="0">
              <a:effectLst/>
            </a:rPr>
            <a:t> darīti pieejami līdzekļi vai saimnieciskie resursi I pielikumā uzskaitītām fiziskajām personām vai ar tām saistītām fiziskajām vai juridiskajām personām, vienībām vai struktūrām vai to labā</a:t>
          </a:r>
          <a:endParaRPr lang="en-GB" sz="1400" i="1" dirty="0">
            <a:latin typeface="+mn-lt"/>
          </a:endParaRPr>
        </a:p>
      </dgm:t>
    </dgm:pt>
    <dgm:pt modelId="{A99678FF-0B80-4FEC-8C5B-D809B25D14F1}" type="parTrans" cxnId="{FF431D30-8575-4D7E-8A18-8FD7BCA07A81}">
      <dgm:prSet/>
      <dgm:spPr/>
      <dgm:t>
        <a:bodyPr/>
        <a:lstStyle/>
        <a:p>
          <a:endParaRPr lang="en-GB"/>
        </a:p>
      </dgm:t>
    </dgm:pt>
    <dgm:pt modelId="{AEC47404-1CC8-4151-A5BC-8F978D489546}" type="sibTrans" cxnId="{FF431D30-8575-4D7E-8A18-8FD7BCA07A81}">
      <dgm:prSet/>
      <dgm:spPr/>
      <dgm:t>
        <a:bodyPr/>
        <a:lstStyle/>
        <a:p>
          <a:endParaRPr lang="en-GB"/>
        </a:p>
      </dgm:t>
    </dgm:pt>
    <dgm:pt modelId="{D263D502-DA62-4541-8F75-6768F5C66040}" type="pres">
      <dgm:prSet presAssocID="{BEE17624-0AE8-4A68-9DF8-521EE597A2CA}" presName="vert0" presStyleCnt="0">
        <dgm:presLayoutVars>
          <dgm:dir/>
          <dgm:animOne val="branch"/>
          <dgm:animLvl val="lvl"/>
        </dgm:presLayoutVars>
      </dgm:prSet>
      <dgm:spPr/>
    </dgm:pt>
    <dgm:pt modelId="{49563B1D-2BD1-4004-A387-7EF4EC106486}" type="pres">
      <dgm:prSet presAssocID="{D622931A-20CC-4AAB-A6BC-ACC3E4A81064}" presName="thickLine" presStyleLbl="alignNode1" presStyleIdx="0" presStyleCnt="1"/>
      <dgm:spPr/>
    </dgm:pt>
    <dgm:pt modelId="{0E478D1A-052A-443D-B35C-C8E3E2A6746F}" type="pres">
      <dgm:prSet presAssocID="{D622931A-20CC-4AAB-A6BC-ACC3E4A81064}" presName="horz1" presStyleCnt="0"/>
      <dgm:spPr/>
    </dgm:pt>
    <dgm:pt modelId="{4F2B5314-8638-44B2-A88B-2E9BBA438C25}" type="pres">
      <dgm:prSet presAssocID="{D622931A-20CC-4AAB-A6BC-ACC3E4A81064}" presName="tx1" presStyleLbl="revTx" presStyleIdx="0" presStyleCnt="4"/>
      <dgm:spPr/>
    </dgm:pt>
    <dgm:pt modelId="{1E89A475-8DD7-4FF2-96A5-173C7C11D79C}" type="pres">
      <dgm:prSet presAssocID="{D622931A-20CC-4AAB-A6BC-ACC3E4A81064}" presName="vert1" presStyleCnt="0"/>
      <dgm:spPr/>
    </dgm:pt>
    <dgm:pt modelId="{E0512116-2630-4135-A77A-F2229A881544}" type="pres">
      <dgm:prSet presAssocID="{26096A46-58FC-42D4-8C39-8DA6C222D5E5}" presName="vertSpace2a" presStyleCnt="0"/>
      <dgm:spPr/>
    </dgm:pt>
    <dgm:pt modelId="{2A743A25-8B29-43C2-91EF-4C9EF26876B7}" type="pres">
      <dgm:prSet presAssocID="{26096A46-58FC-42D4-8C39-8DA6C222D5E5}" presName="horz2" presStyleCnt="0"/>
      <dgm:spPr/>
    </dgm:pt>
    <dgm:pt modelId="{A870A37D-03D2-46A4-806F-6B79079C8722}" type="pres">
      <dgm:prSet presAssocID="{26096A46-58FC-42D4-8C39-8DA6C222D5E5}" presName="horzSpace2" presStyleCnt="0"/>
      <dgm:spPr/>
    </dgm:pt>
    <dgm:pt modelId="{CA00115E-6CFB-4CDD-9C79-3E59784592BF}" type="pres">
      <dgm:prSet presAssocID="{26096A46-58FC-42D4-8C39-8DA6C222D5E5}" presName="tx2" presStyleLbl="revTx" presStyleIdx="1" presStyleCnt="4"/>
      <dgm:spPr/>
    </dgm:pt>
    <dgm:pt modelId="{F2B7B0E8-DDD1-4EE5-B171-39F671193A74}" type="pres">
      <dgm:prSet presAssocID="{26096A46-58FC-42D4-8C39-8DA6C222D5E5}" presName="vert2" presStyleCnt="0"/>
      <dgm:spPr/>
    </dgm:pt>
    <dgm:pt modelId="{1FBC7FBD-45E1-455C-BF05-30C5B4746AD8}" type="pres">
      <dgm:prSet presAssocID="{26096A46-58FC-42D4-8C39-8DA6C222D5E5}" presName="thinLine2b" presStyleLbl="callout" presStyleIdx="0" presStyleCnt="3"/>
      <dgm:spPr/>
    </dgm:pt>
    <dgm:pt modelId="{91A7D395-1DFB-4AFC-8309-6123B19CC169}" type="pres">
      <dgm:prSet presAssocID="{26096A46-58FC-42D4-8C39-8DA6C222D5E5}" presName="vertSpace2b" presStyleCnt="0"/>
      <dgm:spPr/>
    </dgm:pt>
    <dgm:pt modelId="{A34C2A1F-B498-41EF-9DBD-383517066A9D}" type="pres">
      <dgm:prSet presAssocID="{9475F6E4-D948-44E2-A87F-DED6B6352CD1}" presName="horz2" presStyleCnt="0"/>
      <dgm:spPr/>
    </dgm:pt>
    <dgm:pt modelId="{8F96D74E-BCB4-4167-839E-92B684630448}" type="pres">
      <dgm:prSet presAssocID="{9475F6E4-D948-44E2-A87F-DED6B6352CD1}" presName="horzSpace2" presStyleCnt="0"/>
      <dgm:spPr/>
    </dgm:pt>
    <dgm:pt modelId="{ED952B07-6ED7-443E-AA19-13B407182266}" type="pres">
      <dgm:prSet presAssocID="{9475F6E4-D948-44E2-A87F-DED6B6352CD1}" presName="tx2" presStyleLbl="revTx" presStyleIdx="2" presStyleCnt="4" custScaleY="180820"/>
      <dgm:spPr/>
    </dgm:pt>
    <dgm:pt modelId="{EE41BEAE-3CFC-41A7-BB84-867AD87B37E9}" type="pres">
      <dgm:prSet presAssocID="{9475F6E4-D948-44E2-A87F-DED6B6352CD1}" presName="vert2" presStyleCnt="0"/>
      <dgm:spPr/>
    </dgm:pt>
    <dgm:pt modelId="{53BFDB6E-B56B-4262-A229-37FC6542523D}" type="pres">
      <dgm:prSet presAssocID="{9475F6E4-D948-44E2-A87F-DED6B6352CD1}" presName="thinLine2b" presStyleLbl="callout" presStyleIdx="1" presStyleCnt="3"/>
      <dgm:spPr/>
    </dgm:pt>
    <dgm:pt modelId="{305F41CB-1B67-42B0-99E2-2DDD3E49123B}" type="pres">
      <dgm:prSet presAssocID="{9475F6E4-D948-44E2-A87F-DED6B6352CD1}" presName="vertSpace2b" presStyleCnt="0"/>
      <dgm:spPr/>
    </dgm:pt>
    <dgm:pt modelId="{26F0E7DE-C7F0-42FD-9DEA-40F9AF5302B8}" type="pres">
      <dgm:prSet presAssocID="{C67AED4F-5D2A-4040-87F9-190EAEFD35F1}" presName="horz2" presStyleCnt="0"/>
      <dgm:spPr/>
    </dgm:pt>
    <dgm:pt modelId="{3AEA716E-2C5B-447E-9206-2B854828D60D}" type="pres">
      <dgm:prSet presAssocID="{C67AED4F-5D2A-4040-87F9-190EAEFD35F1}" presName="horzSpace2" presStyleCnt="0"/>
      <dgm:spPr/>
    </dgm:pt>
    <dgm:pt modelId="{A7F013B4-79B9-4989-97F6-ADF51DD5B6A2}" type="pres">
      <dgm:prSet presAssocID="{C67AED4F-5D2A-4040-87F9-190EAEFD35F1}" presName="tx2" presStyleLbl="revTx" presStyleIdx="3" presStyleCnt="4" custScaleY="238851"/>
      <dgm:spPr/>
    </dgm:pt>
    <dgm:pt modelId="{D62B787A-FC90-48A9-81BC-E05134D1A4EC}" type="pres">
      <dgm:prSet presAssocID="{C67AED4F-5D2A-4040-87F9-190EAEFD35F1}" presName="vert2" presStyleCnt="0"/>
      <dgm:spPr/>
    </dgm:pt>
    <dgm:pt modelId="{43968070-80E9-4D5D-9182-A4CE42037DCC}" type="pres">
      <dgm:prSet presAssocID="{C67AED4F-5D2A-4040-87F9-190EAEFD35F1}" presName="thinLine2b" presStyleLbl="callout" presStyleIdx="2" presStyleCnt="3"/>
      <dgm:spPr/>
    </dgm:pt>
    <dgm:pt modelId="{F949AF99-682E-4F45-A29A-92D454F4457A}" type="pres">
      <dgm:prSet presAssocID="{C67AED4F-5D2A-4040-87F9-190EAEFD35F1}" presName="vertSpace2b" presStyleCnt="0"/>
      <dgm:spPr/>
    </dgm:pt>
  </dgm:ptLst>
  <dgm:cxnLst>
    <dgm:cxn modelId="{A9DB9E0F-59E7-4629-9901-D822D3E5125C}" srcId="{BEE17624-0AE8-4A68-9DF8-521EE597A2CA}" destId="{D622931A-20CC-4AAB-A6BC-ACC3E4A81064}" srcOrd="0" destOrd="0" parTransId="{9F2C362F-DE3A-4BAE-B02D-D51DBB0AF5BF}" sibTransId="{2B59E62A-B2F1-4E35-8968-67FC255B6ABC}"/>
    <dgm:cxn modelId="{5E3D0D27-7B83-43E7-BC89-264B6B764529}" type="presOf" srcId="{D622931A-20CC-4AAB-A6BC-ACC3E4A81064}" destId="{4F2B5314-8638-44B2-A88B-2E9BBA438C25}" srcOrd="0" destOrd="0" presId="urn:microsoft.com/office/officeart/2008/layout/LinedList"/>
    <dgm:cxn modelId="{FF431D30-8575-4D7E-8A18-8FD7BCA07A81}" srcId="{D622931A-20CC-4AAB-A6BC-ACC3E4A81064}" destId="{9475F6E4-D948-44E2-A87F-DED6B6352CD1}" srcOrd="1" destOrd="0" parTransId="{A99678FF-0B80-4FEC-8C5B-D809B25D14F1}" sibTransId="{AEC47404-1CC8-4151-A5BC-8F978D489546}"/>
    <dgm:cxn modelId="{3C29353B-FDB0-4291-8E82-A1EFE33E29FE}" type="presOf" srcId="{9475F6E4-D948-44E2-A87F-DED6B6352CD1}" destId="{ED952B07-6ED7-443E-AA19-13B407182266}" srcOrd="0" destOrd="0" presId="urn:microsoft.com/office/officeart/2008/layout/LinedList"/>
    <dgm:cxn modelId="{0D969B75-B1B2-4049-A446-B0774FDCFCD5}" type="presOf" srcId="{BEE17624-0AE8-4A68-9DF8-521EE597A2CA}" destId="{D263D502-DA62-4541-8F75-6768F5C66040}" srcOrd="0" destOrd="0" presId="urn:microsoft.com/office/officeart/2008/layout/LinedList"/>
    <dgm:cxn modelId="{051FA080-CDC1-4136-BC9B-3FB74E1D8D98}" type="presOf" srcId="{26096A46-58FC-42D4-8C39-8DA6C222D5E5}" destId="{CA00115E-6CFB-4CDD-9C79-3E59784592BF}" srcOrd="0" destOrd="0" presId="urn:microsoft.com/office/officeart/2008/layout/LinedList"/>
    <dgm:cxn modelId="{64EA0AA2-CC1B-4374-819B-E5722C6D2ED0}" type="presOf" srcId="{C67AED4F-5D2A-4040-87F9-190EAEFD35F1}" destId="{A7F013B4-79B9-4989-97F6-ADF51DD5B6A2}" srcOrd="0" destOrd="0" presId="urn:microsoft.com/office/officeart/2008/layout/LinedList"/>
    <dgm:cxn modelId="{3CDC8CAF-45C0-4AD1-AB17-A19382E818DC}" srcId="{D622931A-20CC-4AAB-A6BC-ACC3E4A81064}" destId="{C67AED4F-5D2A-4040-87F9-190EAEFD35F1}" srcOrd="2" destOrd="0" parTransId="{EAF9A435-AC61-4458-BE2F-D6A8B749F9C2}" sibTransId="{C23D1D89-A49B-4066-BA9F-38D8418D63C3}"/>
    <dgm:cxn modelId="{D41BEECA-4B3A-480B-92C6-BCB05D8A69EA}" srcId="{D622931A-20CC-4AAB-A6BC-ACC3E4A81064}" destId="{26096A46-58FC-42D4-8C39-8DA6C222D5E5}" srcOrd="0" destOrd="0" parTransId="{CB3F649B-BFFA-4A13-BE28-3D4BE78E685E}" sibTransId="{C9CD0CFB-00A0-44D2-9647-8EE9F70B1151}"/>
    <dgm:cxn modelId="{5C382A5B-C469-4FCF-8290-C1DCED6BDAA1}" type="presParOf" srcId="{D263D502-DA62-4541-8F75-6768F5C66040}" destId="{49563B1D-2BD1-4004-A387-7EF4EC106486}" srcOrd="0" destOrd="0" presId="urn:microsoft.com/office/officeart/2008/layout/LinedList"/>
    <dgm:cxn modelId="{EF5FB9F3-39D3-41FA-8871-01AE09E75F7C}" type="presParOf" srcId="{D263D502-DA62-4541-8F75-6768F5C66040}" destId="{0E478D1A-052A-443D-B35C-C8E3E2A6746F}" srcOrd="1" destOrd="0" presId="urn:microsoft.com/office/officeart/2008/layout/LinedList"/>
    <dgm:cxn modelId="{74E42D83-7076-42BC-9B69-FB5B0E5585A0}" type="presParOf" srcId="{0E478D1A-052A-443D-B35C-C8E3E2A6746F}" destId="{4F2B5314-8638-44B2-A88B-2E9BBA438C25}" srcOrd="0" destOrd="0" presId="urn:microsoft.com/office/officeart/2008/layout/LinedList"/>
    <dgm:cxn modelId="{93776F0E-6455-4090-801E-7531AD702240}" type="presParOf" srcId="{0E478D1A-052A-443D-B35C-C8E3E2A6746F}" destId="{1E89A475-8DD7-4FF2-96A5-173C7C11D79C}" srcOrd="1" destOrd="0" presId="urn:microsoft.com/office/officeart/2008/layout/LinedList"/>
    <dgm:cxn modelId="{B1330C3E-6F8F-4859-913F-44EE0387D2F9}" type="presParOf" srcId="{1E89A475-8DD7-4FF2-96A5-173C7C11D79C}" destId="{E0512116-2630-4135-A77A-F2229A881544}" srcOrd="0" destOrd="0" presId="urn:microsoft.com/office/officeart/2008/layout/LinedList"/>
    <dgm:cxn modelId="{6BDC1CA9-2A45-46C2-B833-CB2BF88C2989}" type="presParOf" srcId="{1E89A475-8DD7-4FF2-96A5-173C7C11D79C}" destId="{2A743A25-8B29-43C2-91EF-4C9EF26876B7}" srcOrd="1" destOrd="0" presId="urn:microsoft.com/office/officeart/2008/layout/LinedList"/>
    <dgm:cxn modelId="{5DE360F1-D68B-4FB2-B0DD-5A9717AA3B38}" type="presParOf" srcId="{2A743A25-8B29-43C2-91EF-4C9EF26876B7}" destId="{A870A37D-03D2-46A4-806F-6B79079C8722}" srcOrd="0" destOrd="0" presId="urn:microsoft.com/office/officeart/2008/layout/LinedList"/>
    <dgm:cxn modelId="{BF5124D0-AA20-4206-A504-6EA65DEAD4C1}" type="presParOf" srcId="{2A743A25-8B29-43C2-91EF-4C9EF26876B7}" destId="{CA00115E-6CFB-4CDD-9C79-3E59784592BF}" srcOrd="1" destOrd="0" presId="urn:microsoft.com/office/officeart/2008/layout/LinedList"/>
    <dgm:cxn modelId="{FC527400-846B-4D32-8C65-BFA974BA4BD7}" type="presParOf" srcId="{2A743A25-8B29-43C2-91EF-4C9EF26876B7}" destId="{F2B7B0E8-DDD1-4EE5-B171-39F671193A74}" srcOrd="2" destOrd="0" presId="urn:microsoft.com/office/officeart/2008/layout/LinedList"/>
    <dgm:cxn modelId="{FED48130-F5F2-405B-BD24-B5D5D8FC9E26}" type="presParOf" srcId="{1E89A475-8DD7-4FF2-96A5-173C7C11D79C}" destId="{1FBC7FBD-45E1-455C-BF05-30C5B4746AD8}" srcOrd="2" destOrd="0" presId="urn:microsoft.com/office/officeart/2008/layout/LinedList"/>
    <dgm:cxn modelId="{06D668DD-53FB-465E-AA96-5AB94FC8C32E}" type="presParOf" srcId="{1E89A475-8DD7-4FF2-96A5-173C7C11D79C}" destId="{91A7D395-1DFB-4AFC-8309-6123B19CC169}" srcOrd="3" destOrd="0" presId="urn:microsoft.com/office/officeart/2008/layout/LinedList"/>
    <dgm:cxn modelId="{73D1EF49-5558-49EC-AF5C-69724D079FAE}" type="presParOf" srcId="{1E89A475-8DD7-4FF2-96A5-173C7C11D79C}" destId="{A34C2A1F-B498-41EF-9DBD-383517066A9D}" srcOrd="4" destOrd="0" presId="urn:microsoft.com/office/officeart/2008/layout/LinedList"/>
    <dgm:cxn modelId="{C445B845-606C-44D4-B2B6-8B5C8DB8ABD4}" type="presParOf" srcId="{A34C2A1F-B498-41EF-9DBD-383517066A9D}" destId="{8F96D74E-BCB4-4167-839E-92B684630448}" srcOrd="0" destOrd="0" presId="urn:microsoft.com/office/officeart/2008/layout/LinedList"/>
    <dgm:cxn modelId="{3890CA16-B063-44F6-89E6-A86B66245893}" type="presParOf" srcId="{A34C2A1F-B498-41EF-9DBD-383517066A9D}" destId="{ED952B07-6ED7-443E-AA19-13B407182266}" srcOrd="1" destOrd="0" presId="urn:microsoft.com/office/officeart/2008/layout/LinedList"/>
    <dgm:cxn modelId="{0B800698-2E96-406A-81FF-48BC9C9AD858}" type="presParOf" srcId="{A34C2A1F-B498-41EF-9DBD-383517066A9D}" destId="{EE41BEAE-3CFC-41A7-BB84-867AD87B37E9}" srcOrd="2" destOrd="0" presId="urn:microsoft.com/office/officeart/2008/layout/LinedList"/>
    <dgm:cxn modelId="{7D2B1FBA-942B-4F8F-8438-1A2878678530}" type="presParOf" srcId="{1E89A475-8DD7-4FF2-96A5-173C7C11D79C}" destId="{53BFDB6E-B56B-4262-A229-37FC6542523D}" srcOrd="5" destOrd="0" presId="urn:microsoft.com/office/officeart/2008/layout/LinedList"/>
    <dgm:cxn modelId="{D78FF08C-6CA2-4464-9478-A15909E0E36A}" type="presParOf" srcId="{1E89A475-8DD7-4FF2-96A5-173C7C11D79C}" destId="{305F41CB-1B67-42B0-99E2-2DDD3E49123B}" srcOrd="6" destOrd="0" presId="urn:microsoft.com/office/officeart/2008/layout/LinedList"/>
    <dgm:cxn modelId="{3FD9435C-D137-4593-B4FE-EA8204A860B4}" type="presParOf" srcId="{1E89A475-8DD7-4FF2-96A5-173C7C11D79C}" destId="{26F0E7DE-C7F0-42FD-9DEA-40F9AF5302B8}" srcOrd="7" destOrd="0" presId="urn:microsoft.com/office/officeart/2008/layout/LinedList"/>
    <dgm:cxn modelId="{7E2289B6-D6E6-44A3-98B8-8786E5482A83}" type="presParOf" srcId="{26F0E7DE-C7F0-42FD-9DEA-40F9AF5302B8}" destId="{3AEA716E-2C5B-447E-9206-2B854828D60D}" srcOrd="0" destOrd="0" presId="urn:microsoft.com/office/officeart/2008/layout/LinedList"/>
    <dgm:cxn modelId="{63433E51-D244-4B5E-8CBD-79FF07DC8A6A}" type="presParOf" srcId="{26F0E7DE-C7F0-42FD-9DEA-40F9AF5302B8}" destId="{A7F013B4-79B9-4989-97F6-ADF51DD5B6A2}" srcOrd="1" destOrd="0" presId="urn:microsoft.com/office/officeart/2008/layout/LinedList"/>
    <dgm:cxn modelId="{202714D3-E84B-4196-976A-CA7E681B32C1}" type="presParOf" srcId="{26F0E7DE-C7F0-42FD-9DEA-40F9AF5302B8}" destId="{D62B787A-FC90-48A9-81BC-E05134D1A4EC}" srcOrd="2" destOrd="0" presId="urn:microsoft.com/office/officeart/2008/layout/LinedList"/>
    <dgm:cxn modelId="{3699701A-A3A0-4741-9B86-A0E447D16010}" type="presParOf" srcId="{1E89A475-8DD7-4FF2-96A5-173C7C11D79C}" destId="{43968070-80E9-4D5D-9182-A4CE42037DCC}" srcOrd="8" destOrd="0" presId="urn:microsoft.com/office/officeart/2008/layout/LinedList"/>
    <dgm:cxn modelId="{AABBE304-5631-49DC-BF8B-1BD73507D47A}" type="presParOf" srcId="{1E89A475-8DD7-4FF2-96A5-173C7C11D79C}" destId="{F949AF99-682E-4F45-A29A-92D454F4457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E0A74-E8FB-496E-AB10-F4B6345FF861}">
      <dsp:nvSpPr>
        <dsp:cNvPr id="0" name=""/>
        <dsp:cNvSpPr/>
      </dsp:nvSpPr>
      <dsp:spPr>
        <a:xfrm>
          <a:off x="2592011" y="1747945"/>
          <a:ext cx="2221715" cy="1921873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solidFill>
                <a:schemeClr val="tx1"/>
              </a:solidFill>
            </a:rPr>
            <a:t>Spēkā no 01.01.2023.!</a:t>
          </a:r>
          <a:endParaRPr lang="en-GB" sz="1200" b="1" kern="1200" dirty="0">
            <a:solidFill>
              <a:schemeClr val="tx1"/>
            </a:solidFill>
          </a:endParaRPr>
        </a:p>
      </dsp:txBody>
      <dsp:txXfrm>
        <a:off x="2960180" y="2066426"/>
        <a:ext cx="1485377" cy="1284911"/>
      </dsp:txXfrm>
    </dsp:sp>
    <dsp:sp modelId="{2A0B3ED9-75A7-4166-8982-FD2EEB04212E}">
      <dsp:nvSpPr>
        <dsp:cNvPr id="0" name=""/>
        <dsp:cNvSpPr/>
      </dsp:nvSpPr>
      <dsp:spPr>
        <a:xfrm>
          <a:off x="3983232" y="828459"/>
          <a:ext cx="838246" cy="722260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F2EB51-84DF-44FF-97B2-C1AF9378CC47}">
      <dsp:nvSpPr>
        <dsp:cNvPr id="0" name=""/>
        <dsp:cNvSpPr/>
      </dsp:nvSpPr>
      <dsp:spPr>
        <a:xfrm>
          <a:off x="2796663" y="0"/>
          <a:ext cx="1820679" cy="1575101"/>
        </a:xfrm>
        <a:prstGeom prst="hexagon">
          <a:avLst>
            <a:gd name="adj" fmla="val 28570"/>
            <a:gd name="vf" fmla="val 115470"/>
          </a:avLst>
        </a:prstGeom>
        <a:solidFill>
          <a:schemeClr val="tx2">
            <a:lumMod val="40000"/>
            <a:lumOff val="60000"/>
          </a:schemeClr>
        </a:solidFill>
        <a:ln>
          <a:solidFill>
            <a:srgbClr val="7030A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Līgumu reģistrs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3098388" y="261028"/>
        <a:ext cx="1217229" cy="1053045"/>
      </dsp:txXfrm>
    </dsp:sp>
    <dsp:sp modelId="{E9357345-DF28-4183-AA78-6D666A4360B6}">
      <dsp:nvSpPr>
        <dsp:cNvPr id="0" name=""/>
        <dsp:cNvSpPr/>
      </dsp:nvSpPr>
      <dsp:spPr>
        <a:xfrm>
          <a:off x="4961530" y="2178701"/>
          <a:ext cx="838246" cy="722260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05C18C2-36FE-43AC-9703-DA932554FFC4}">
      <dsp:nvSpPr>
        <dsp:cNvPr id="0" name=""/>
        <dsp:cNvSpPr/>
      </dsp:nvSpPr>
      <dsp:spPr>
        <a:xfrm>
          <a:off x="4466438" y="968793"/>
          <a:ext cx="1820679" cy="1575101"/>
        </a:xfrm>
        <a:prstGeom prst="hexagon">
          <a:avLst>
            <a:gd name="adj" fmla="val 28570"/>
            <a:gd name="vf" fmla="val 115470"/>
          </a:avLst>
        </a:prstGeom>
        <a:solidFill>
          <a:schemeClr val="tx2">
            <a:lumMod val="40000"/>
            <a:lumOff val="60000"/>
          </a:schemeClr>
        </a:solidFill>
        <a:ln>
          <a:solidFill>
            <a:srgbClr val="7030A0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Izslēgšanas noteikumi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4768163" y="1229821"/>
        <a:ext cx="1217229" cy="1053045"/>
      </dsp:txXfrm>
    </dsp:sp>
    <dsp:sp modelId="{9209368C-4C27-489F-8DCF-0C645B0E9124}">
      <dsp:nvSpPr>
        <dsp:cNvPr id="0" name=""/>
        <dsp:cNvSpPr/>
      </dsp:nvSpPr>
      <dsp:spPr>
        <a:xfrm>
          <a:off x="4281941" y="3702871"/>
          <a:ext cx="838246" cy="722260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9B1734-3A7D-4CA3-B38C-432A6CAD9709}">
      <dsp:nvSpPr>
        <dsp:cNvPr id="0" name=""/>
        <dsp:cNvSpPr/>
      </dsp:nvSpPr>
      <dsp:spPr>
        <a:xfrm>
          <a:off x="4466438" y="2873328"/>
          <a:ext cx="1820679" cy="1575101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Tehnisko specifikāciju aktualizācija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4768163" y="3134356"/>
        <a:ext cx="1217229" cy="1053045"/>
      </dsp:txXfrm>
    </dsp:sp>
    <dsp:sp modelId="{AD4BFF2D-8A07-4731-82F7-A65C3E8D8AAA}">
      <dsp:nvSpPr>
        <dsp:cNvPr id="0" name=""/>
        <dsp:cNvSpPr/>
      </dsp:nvSpPr>
      <dsp:spPr>
        <a:xfrm>
          <a:off x="2596145" y="3861085"/>
          <a:ext cx="838246" cy="722260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2E65D4-3E99-4F5E-A0C8-BCE6CBE8636F}">
      <dsp:nvSpPr>
        <dsp:cNvPr id="0" name=""/>
        <dsp:cNvSpPr/>
      </dsp:nvSpPr>
      <dsp:spPr>
        <a:xfrm>
          <a:off x="2796663" y="3843205"/>
          <a:ext cx="1820679" cy="1575101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Saimnieciski visizdevīgākais piedāvājums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3098388" y="4104233"/>
        <a:ext cx="1217229" cy="1053045"/>
      </dsp:txXfrm>
    </dsp:sp>
    <dsp:sp modelId="{FBAD2EDB-A669-4452-B0A5-0462F44FF230}">
      <dsp:nvSpPr>
        <dsp:cNvPr id="0" name=""/>
        <dsp:cNvSpPr/>
      </dsp:nvSpPr>
      <dsp:spPr>
        <a:xfrm>
          <a:off x="1601826" y="2511385"/>
          <a:ext cx="838246" cy="722260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2B27A3-C577-46AA-B384-F52D21B38056}">
      <dsp:nvSpPr>
        <dsp:cNvPr id="0" name=""/>
        <dsp:cNvSpPr/>
      </dsp:nvSpPr>
      <dsp:spPr>
        <a:xfrm>
          <a:off x="1119136" y="2874411"/>
          <a:ext cx="1820679" cy="1575101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Tirgus izpēte/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informēšana / iepirkuma pārtraukšana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1420861" y="3135439"/>
        <a:ext cx="1217229" cy="1053045"/>
      </dsp:txXfrm>
    </dsp:sp>
    <dsp:sp modelId="{DB8C415B-8F5A-4198-951B-32723BAE7054}">
      <dsp:nvSpPr>
        <dsp:cNvPr id="0" name=""/>
        <dsp:cNvSpPr/>
      </dsp:nvSpPr>
      <dsp:spPr>
        <a:xfrm>
          <a:off x="1119136" y="966625"/>
          <a:ext cx="1820679" cy="1575101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Iepirkuma komisijas darbība</a:t>
          </a:r>
          <a:endParaRPr lang="en-GB" sz="1200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 err="1">
              <a:solidFill>
                <a:schemeClr val="tx1"/>
              </a:solidFill>
            </a:rPr>
            <a:t>u.c.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1420861" y="1227653"/>
        <a:ext cx="1217229" cy="1053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0"/>
          <a:ext cx="2011680" cy="4022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b="1" i="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i="0" kern="1200" dirty="0">
              <a:solidFill>
                <a:schemeClr val="accent2">
                  <a:lumMod val="75000"/>
                </a:schemeClr>
              </a:solidFill>
            </a:rPr>
            <a:t>Pārejas noteikums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b="1" i="0" kern="1200" dirty="0">
            <a:solidFill>
              <a:schemeClr val="accent2">
                <a:lumMod val="75000"/>
              </a:schemeClr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i="0" kern="1200" dirty="0">
              <a:solidFill>
                <a:schemeClr val="accent2">
                  <a:lumMod val="75000"/>
                </a:schemeClr>
              </a:solidFill>
            </a:rPr>
            <a:t>Līgumu reģistrā publicē informāciju par iepirkumu līgumu un vispārīgo vienošanos, kas </a:t>
          </a:r>
          <a:r>
            <a:rPr lang="lv-LV" sz="1600" b="1" i="0" kern="1200" dirty="0">
              <a:solidFill>
                <a:schemeClr val="accent2">
                  <a:lumMod val="75000"/>
                </a:schemeClr>
              </a:solidFill>
            </a:rPr>
            <a:t>noslēgtas, sākot ar 01.01.2023. </a:t>
          </a:r>
          <a:endParaRPr lang="en-GB" sz="1600" i="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</dsp:txBody>
      <dsp:txXfrm>
        <a:off x="0" y="0"/>
        <a:ext cx="2011680" cy="4022725"/>
      </dsp:txXfrm>
    </dsp:sp>
    <dsp:sp modelId="{CA00115E-6CFB-4CDD-9C79-3E59784592BF}">
      <dsp:nvSpPr>
        <dsp:cNvPr id="0" name=""/>
        <dsp:cNvSpPr/>
      </dsp:nvSpPr>
      <dsp:spPr>
        <a:xfrm>
          <a:off x="2162556" y="39824"/>
          <a:ext cx="7895844" cy="79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Būs atspoguļota informācija par pasūtītāja noslēgto iepirkumu līgumu, vispārīgo vienošanos vai to grozījumiem</a:t>
          </a:r>
          <a:endParaRPr lang="en-GB" sz="1600" kern="1200" dirty="0">
            <a:latin typeface="+mn-lt"/>
          </a:endParaRPr>
        </a:p>
      </dsp:txBody>
      <dsp:txXfrm>
        <a:off x="2162556" y="39824"/>
        <a:ext cx="7895844" cy="796491"/>
      </dsp:txXfrm>
    </dsp:sp>
    <dsp:sp modelId="{1FBC7FBD-45E1-455C-BF05-30C5B4746AD8}">
      <dsp:nvSpPr>
        <dsp:cNvPr id="0" name=""/>
        <dsp:cNvSpPr/>
      </dsp:nvSpPr>
      <dsp:spPr>
        <a:xfrm>
          <a:off x="2011680" y="836316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52B07-6ED7-443E-AA19-13B407182266}">
      <dsp:nvSpPr>
        <dsp:cNvPr id="0" name=""/>
        <dsp:cNvSpPr/>
      </dsp:nvSpPr>
      <dsp:spPr>
        <a:xfrm>
          <a:off x="2162556" y="876140"/>
          <a:ext cx="7895844" cy="79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Informāciju publicē Publikāciju vadības sistēmā (PVS)</a:t>
          </a:r>
          <a:endParaRPr lang="en-GB" sz="1600" kern="1200" dirty="0">
            <a:latin typeface="+mn-lt"/>
          </a:endParaRPr>
        </a:p>
      </dsp:txBody>
      <dsp:txXfrm>
        <a:off x="2162556" y="876140"/>
        <a:ext cx="7895844" cy="796491"/>
      </dsp:txXfrm>
    </dsp:sp>
    <dsp:sp modelId="{53BFDB6E-B56B-4262-A229-37FC6542523D}">
      <dsp:nvSpPr>
        <dsp:cNvPr id="0" name=""/>
        <dsp:cNvSpPr/>
      </dsp:nvSpPr>
      <dsp:spPr>
        <a:xfrm>
          <a:off x="2011680" y="167263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F013B4-79B9-4989-97F6-ADF51DD5B6A2}">
      <dsp:nvSpPr>
        <dsp:cNvPr id="0" name=""/>
        <dsp:cNvSpPr/>
      </dsp:nvSpPr>
      <dsp:spPr>
        <a:xfrm>
          <a:off x="2162556" y="1712457"/>
          <a:ext cx="7895844" cy="2265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i="0" kern="1200" dirty="0"/>
            <a:t>Līgumu reģistrā pieejami dati: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i="0" kern="1200" dirty="0"/>
            <a:t> - Informācija par pasūtītāju, piegādātāju, līguma noslēgšanas datumu, līguma priekšmetu, līgumcenu, līguma izpildes termiņu, līguma grozījumiem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b="0" i="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i="0" kern="1200" dirty="0"/>
            <a:t>- Informācija </a:t>
          </a:r>
          <a:r>
            <a:rPr lang="lv-LV" sz="1600" b="1" i="0" kern="1200" dirty="0"/>
            <a:t>par faktisko līguma izpildi </a:t>
          </a:r>
          <a:r>
            <a:rPr lang="lv-LV" sz="1600" b="0" i="0" kern="1200" dirty="0"/>
            <a:t>(līgumcena, izpildes termiņš, līguma izpildītājs un līguma izbeigšanas iemesls, ja attiecināms) un cita informācija, ja nepieciešams</a:t>
          </a:r>
          <a:endParaRPr lang="en-GB" sz="1600" kern="1200" dirty="0">
            <a:latin typeface="+mn-lt"/>
          </a:endParaRPr>
        </a:p>
      </dsp:txBody>
      <dsp:txXfrm>
        <a:off x="2162556" y="1712457"/>
        <a:ext cx="7895844" cy="2265979"/>
      </dsp:txXfrm>
    </dsp:sp>
    <dsp:sp modelId="{43968070-80E9-4D5D-9182-A4CE42037DCC}">
      <dsp:nvSpPr>
        <dsp:cNvPr id="0" name=""/>
        <dsp:cNvSpPr/>
      </dsp:nvSpPr>
      <dsp:spPr>
        <a:xfrm>
          <a:off x="2011680" y="3978436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2276"/>
          <a:ext cx="102218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2276"/>
          <a:ext cx="2044365" cy="4658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03.03.2022.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PIL 42.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un 43.</a:t>
          </a:r>
          <a:r>
            <a:rPr lang="en-GB" sz="1600" b="1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  <a:endParaRPr lang="lv-LV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Uzsāktās procedūras pabeidzamas pēc regulējuma, kas bija spēkā (Pārejas noteikumu 19.punkts)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5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Skat. arī Pārejas noteikumu 21.punktu! (DIS / apakšuzņēmēju pārbaude līguma izpildes posmā)</a:t>
          </a:r>
          <a:endParaRPr lang="en-GB" sz="1400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>
        <a:off x="0" y="2276"/>
        <a:ext cx="2044365" cy="4658061"/>
      </dsp:txXfrm>
    </dsp:sp>
    <dsp:sp modelId="{CA00115E-6CFB-4CDD-9C79-3E59784592BF}">
      <dsp:nvSpPr>
        <dsp:cNvPr id="0" name=""/>
        <dsp:cNvSpPr/>
      </dsp:nvSpPr>
      <dsp:spPr>
        <a:xfrm>
          <a:off x="2197692" y="29825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+mn-lt"/>
            </a:rPr>
            <a:t>Mainīta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pieeja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nodokļu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maksājumu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parādiem</a:t>
          </a:r>
          <a:endParaRPr lang="en-GB" sz="1600" kern="1200" dirty="0">
            <a:latin typeface="+mn-lt"/>
          </a:endParaRPr>
        </a:p>
      </dsp:txBody>
      <dsp:txXfrm>
        <a:off x="2197692" y="29825"/>
        <a:ext cx="8024133" cy="550984"/>
      </dsp:txXfrm>
    </dsp:sp>
    <dsp:sp modelId="{1FBC7FBD-45E1-455C-BF05-30C5B4746AD8}">
      <dsp:nvSpPr>
        <dsp:cNvPr id="0" name=""/>
        <dsp:cNvSpPr/>
      </dsp:nvSpPr>
      <dsp:spPr>
        <a:xfrm>
          <a:off x="2044365" y="580809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52B07-6ED7-443E-AA19-13B407182266}">
      <dsp:nvSpPr>
        <dsp:cNvPr id="0" name=""/>
        <dsp:cNvSpPr/>
      </dsp:nvSpPr>
      <dsp:spPr>
        <a:xfrm>
          <a:off x="2197692" y="608359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+mn-lt"/>
            </a:rPr>
            <a:t>Jauns</a:t>
          </a:r>
          <a:r>
            <a:rPr lang="lv-LV" sz="1600" kern="1200" dirty="0">
              <a:latin typeface="+mn-lt"/>
            </a:rPr>
            <a:t> (papildu jau esošajam)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izslēgšanas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iemesls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saistībā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ar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konkurences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tiesību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pārkāpumiem</a:t>
          </a:r>
          <a:endParaRPr lang="en-GB" sz="1600" kern="1200" dirty="0"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</dsp:txBody>
      <dsp:txXfrm>
        <a:off x="2197692" y="608359"/>
        <a:ext cx="8024133" cy="550984"/>
      </dsp:txXfrm>
    </dsp:sp>
    <dsp:sp modelId="{53BFDB6E-B56B-4262-A229-37FC6542523D}">
      <dsp:nvSpPr>
        <dsp:cNvPr id="0" name=""/>
        <dsp:cNvSpPr/>
      </dsp:nvSpPr>
      <dsp:spPr>
        <a:xfrm>
          <a:off x="2044365" y="1159343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F013B4-79B9-4989-97F6-ADF51DD5B6A2}">
      <dsp:nvSpPr>
        <dsp:cNvPr id="0" name=""/>
        <dsp:cNvSpPr/>
      </dsp:nvSpPr>
      <dsp:spPr>
        <a:xfrm>
          <a:off x="2197692" y="1186892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+mn-lt"/>
            </a:rPr>
            <a:t>Mainīta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pieeja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attiecībā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uz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profesionālās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darbības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pārkāpumiem</a:t>
          </a:r>
          <a:r>
            <a:rPr lang="en-GB" sz="1600" kern="1200" dirty="0">
              <a:latin typeface="+mn-lt"/>
            </a:rPr>
            <a:t> (</a:t>
          </a:r>
          <a:r>
            <a:rPr lang="en-GB" sz="1600" kern="1200" dirty="0" err="1">
              <a:latin typeface="+mn-lt"/>
            </a:rPr>
            <a:t>fakultatīvi</a:t>
          </a:r>
          <a:r>
            <a:rPr lang="en-GB" sz="1600" kern="1200" dirty="0">
              <a:latin typeface="+mn-lt"/>
            </a:rPr>
            <a:t>)</a:t>
          </a:r>
        </a:p>
      </dsp:txBody>
      <dsp:txXfrm>
        <a:off x="2197692" y="1186892"/>
        <a:ext cx="8024133" cy="550984"/>
      </dsp:txXfrm>
    </dsp:sp>
    <dsp:sp modelId="{43968070-80E9-4D5D-9182-A4CE42037DCC}">
      <dsp:nvSpPr>
        <dsp:cNvPr id="0" name=""/>
        <dsp:cNvSpPr/>
      </dsp:nvSpPr>
      <dsp:spPr>
        <a:xfrm>
          <a:off x="2044365" y="1737876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06EE7-997A-4A33-9F28-C2F0C0DADBC8}">
      <dsp:nvSpPr>
        <dsp:cNvPr id="0" name=""/>
        <dsp:cNvSpPr/>
      </dsp:nvSpPr>
      <dsp:spPr>
        <a:xfrm>
          <a:off x="2197692" y="1765425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+mn-lt"/>
            </a:rPr>
            <a:t>Mainīta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pieeja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attiecībā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uz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neizpildītajām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līgumsaistībām</a:t>
          </a:r>
          <a:endParaRPr lang="en-GB" sz="1600" kern="1200" dirty="0">
            <a:latin typeface="+mn-lt"/>
          </a:endParaRPr>
        </a:p>
      </dsp:txBody>
      <dsp:txXfrm>
        <a:off x="2197692" y="1765425"/>
        <a:ext cx="8024133" cy="550984"/>
      </dsp:txXfrm>
    </dsp:sp>
    <dsp:sp modelId="{E5175695-9B05-46C1-B999-D21396485DB8}">
      <dsp:nvSpPr>
        <dsp:cNvPr id="0" name=""/>
        <dsp:cNvSpPr/>
      </dsp:nvSpPr>
      <dsp:spPr>
        <a:xfrm>
          <a:off x="2044365" y="2316409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35B3C-96BD-46CE-8AEF-4E666F436BFD}">
      <dsp:nvSpPr>
        <dsp:cNvPr id="0" name=""/>
        <dsp:cNvSpPr/>
      </dsp:nvSpPr>
      <dsp:spPr>
        <a:xfrm>
          <a:off x="2197692" y="2343959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+mn-lt"/>
            </a:rPr>
            <a:t>Paredzēts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jauns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izslēgšanas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iemesls</a:t>
          </a:r>
          <a:r>
            <a:rPr lang="en-GB" sz="1600" kern="1200" dirty="0">
              <a:latin typeface="+mn-lt"/>
            </a:rPr>
            <a:t> – </a:t>
          </a:r>
          <a:r>
            <a:rPr lang="en-GB" sz="1600" kern="1200" dirty="0" err="1">
              <a:latin typeface="+mn-lt"/>
            </a:rPr>
            <a:t>Lēmuma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ietekmēšana</a:t>
          </a:r>
          <a:r>
            <a:rPr lang="en-GB" sz="1600" kern="1200" dirty="0">
              <a:latin typeface="+mn-lt"/>
            </a:rPr>
            <a:t>!</a:t>
          </a:r>
        </a:p>
      </dsp:txBody>
      <dsp:txXfrm>
        <a:off x="2197692" y="2343959"/>
        <a:ext cx="8024133" cy="550984"/>
      </dsp:txXfrm>
    </dsp:sp>
    <dsp:sp modelId="{E684BA42-4653-428D-B3E7-19F30F8752B8}">
      <dsp:nvSpPr>
        <dsp:cNvPr id="0" name=""/>
        <dsp:cNvSpPr/>
      </dsp:nvSpPr>
      <dsp:spPr>
        <a:xfrm>
          <a:off x="2044365" y="2894943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E303D-10EF-480C-89D6-BFFA87C5B610}">
      <dsp:nvSpPr>
        <dsp:cNvPr id="0" name=""/>
        <dsp:cNvSpPr/>
      </dsp:nvSpPr>
      <dsp:spPr>
        <a:xfrm>
          <a:off x="2197692" y="2922492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+mn-lt"/>
            </a:rPr>
            <a:t>Precizētas</a:t>
          </a:r>
          <a:r>
            <a:rPr lang="en-GB" sz="1600" kern="1200" dirty="0">
              <a:latin typeface="+mn-lt"/>
            </a:rPr>
            <a:t> personas, </a:t>
          </a:r>
          <a:r>
            <a:rPr lang="en-GB" sz="1600" kern="1200" dirty="0" err="1">
              <a:latin typeface="+mn-lt"/>
            </a:rPr>
            <a:t>attiecībā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uz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kurām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ir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veicama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izslēgšanas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iemeslu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pārbaude</a:t>
          </a:r>
          <a:endParaRPr lang="en-GB" sz="1600" kern="1200" dirty="0">
            <a:latin typeface="+mn-lt"/>
          </a:endParaRPr>
        </a:p>
      </dsp:txBody>
      <dsp:txXfrm>
        <a:off x="2197692" y="2922492"/>
        <a:ext cx="8024133" cy="550984"/>
      </dsp:txXfrm>
    </dsp:sp>
    <dsp:sp modelId="{A58B7DFF-D280-484A-9FC8-B74BF086944B}">
      <dsp:nvSpPr>
        <dsp:cNvPr id="0" name=""/>
        <dsp:cNvSpPr/>
      </dsp:nvSpPr>
      <dsp:spPr>
        <a:xfrm>
          <a:off x="2044365" y="3473476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55EC2-857B-4C28-82DE-BD8A6B14BA72}">
      <dsp:nvSpPr>
        <dsp:cNvPr id="0" name=""/>
        <dsp:cNvSpPr/>
      </dsp:nvSpPr>
      <dsp:spPr>
        <a:xfrm>
          <a:off x="2197692" y="3501025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Mainīts noilguma termiņš uz 3 gadiem</a:t>
          </a:r>
          <a:endParaRPr lang="en-GB" sz="1600" kern="1200" dirty="0">
            <a:latin typeface="+mn-lt"/>
          </a:endParaRPr>
        </a:p>
      </dsp:txBody>
      <dsp:txXfrm>
        <a:off x="2197692" y="3501025"/>
        <a:ext cx="8024133" cy="550984"/>
      </dsp:txXfrm>
    </dsp:sp>
    <dsp:sp modelId="{AF79E0D7-515E-49EE-A889-8B30E579AE00}">
      <dsp:nvSpPr>
        <dsp:cNvPr id="0" name=""/>
        <dsp:cNvSpPr/>
      </dsp:nvSpPr>
      <dsp:spPr>
        <a:xfrm>
          <a:off x="2044365" y="4052009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2ED9D-0969-415C-BF15-6B32BA951399}">
      <dsp:nvSpPr>
        <dsp:cNvPr id="0" name=""/>
        <dsp:cNvSpPr/>
      </dsp:nvSpPr>
      <dsp:spPr>
        <a:xfrm>
          <a:off x="2197692" y="4079559"/>
          <a:ext cx="8024133" cy="550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 err="1">
              <a:latin typeface="+mn-lt"/>
            </a:rPr>
            <a:t>Uzticamības</a:t>
          </a:r>
          <a:r>
            <a:rPr lang="en-GB" sz="1600" b="1" kern="1200" dirty="0">
              <a:latin typeface="+mn-lt"/>
            </a:rPr>
            <a:t> </a:t>
          </a:r>
          <a:r>
            <a:rPr lang="en-GB" sz="1600" b="1" kern="1200" dirty="0" err="1">
              <a:latin typeface="+mn-lt"/>
            </a:rPr>
            <a:t>nodrošināšanas</a:t>
          </a:r>
          <a:r>
            <a:rPr lang="en-GB" sz="1600" b="1" kern="1200" dirty="0">
              <a:latin typeface="+mn-lt"/>
            </a:rPr>
            <a:t> </a:t>
          </a:r>
          <a:r>
            <a:rPr lang="en-GB" sz="1600" b="1" kern="1200" dirty="0" err="1">
              <a:latin typeface="+mn-lt"/>
            </a:rPr>
            <a:t>noteikumi</a:t>
          </a:r>
          <a:r>
            <a:rPr lang="en-GB" sz="1600" b="1" kern="1200" dirty="0">
              <a:latin typeface="+mn-lt"/>
            </a:rPr>
            <a:t>! </a:t>
          </a:r>
          <a:r>
            <a:rPr lang="en-GB" sz="1600" b="0" kern="1200" dirty="0">
              <a:latin typeface="+mn-lt"/>
            </a:rPr>
            <a:t>(</a:t>
          </a:r>
          <a:r>
            <a:rPr lang="en-GB" sz="1600" b="0" kern="1200" dirty="0" err="1">
              <a:latin typeface="+mn-lt"/>
            </a:rPr>
            <a:t>neattiecas</a:t>
          </a:r>
          <a:r>
            <a:rPr lang="en-GB" sz="1600" b="0" kern="1200" dirty="0">
              <a:latin typeface="+mn-lt"/>
            </a:rPr>
            <a:t> </a:t>
          </a:r>
          <a:r>
            <a:rPr lang="en-GB" sz="1600" b="0" kern="1200" dirty="0" err="1">
              <a:latin typeface="+mn-lt"/>
            </a:rPr>
            <a:t>uz</a:t>
          </a:r>
          <a:r>
            <a:rPr lang="en-GB" sz="1600" b="0" kern="1200" dirty="0">
              <a:latin typeface="+mn-lt"/>
            </a:rPr>
            <a:t> </a:t>
          </a:r>
          <a:r>
            <a:rPr lang="en-GB" sz="1600" b="0" kern="1200" dirty="0" err="1">
              <a:latin typeface="+mn-lt"/>
            </a:rPr>
            <a:t>nodokļu</a:t>
          </a:r>
          <a:r>
            <a:rPr lang="en-GB" sz="1600" b="0" kern="1200" dirty="0">
              <a:latin typeface="+mn-lt"/>
            </a:rPr>
            <a:t> </a:t>
          </a:r>
          <a:r>
            <a:rPr lang="en-GB" sz="1600" b="0" kern="1200" dirty="0" err="1">
              <a:latin typeface="+mn-lt"/>
            </a:rPr>
            <a:t>parādiem</a:t>
          </a:r>
          <a:r>
            <a:rPr lang="lv-LV" sz="1600" b="0" kern="1200" dirty="0">
              <a:latin typeface="+mn-lt"/>
            </a:rPr>
            <a:t>, ārzonu</a:t>
          </a:r>
          <a:r>
            <a:rPr lang="en-GB" sz="1600" b="0" kern="1200" dirty="0">
              <a:latin typeface="+mn-lt"/>
            </a:rPr>
            <a:t>)</a:t>
          </a:r>
          <a:r>
            <a:rPr lang="lv-LV" sz="1600" b="0" kern="1200" dirty="0">
              <a:latin typeface="+mn-lt"/>
            </a:rPr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kern="1200" dirty="0">
              <a:latin typeface="+mn-lt"/>
            </a:rPr>
            <a:t>u.c.</a:t>
          </a:r>
          <a:endParaRPr lang="en-GB" sz="1600" b="0" kern="1200" dirty="0">
            <a:latin typeface="+mn-lt"/>
          </a:endParaRPr>
        </a:p>
      </dsp:txBody>
      <dsp:txXfrm>
        <a:off x="2197692" y="4079559"/>
        <a:ext cx="8024133" cy="550984"/>
      </dsp:txXfrm>
    </dsp:sp>
    <dsp:sp modelId="{94A02649-C67F-4705-B353-097038095C89}">
      <dsp:nvSpPr>
        <dsp:cNvPr id="0" name=""/>
        <dsp:cNvSpPr/>
      </dsp:nvSpPr>
      <dsp:spPr>
        <a:xfrm>
          <a:off x="2044365" y="4630543"/>
          <a:ext cx="81774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0"/>
          <a:ext cx="2011680" cy="4022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20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 pant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s papildināts ar (11)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</dsp:txBody>
      <dsp:txXfrm>
        <a:off x="0" y="0"/>
        <a:ext cx="2011680" cy="4022725"/>
      </dsp:txXfrm>
    </dsp:sp>
    <dsp:sp modelId="{CA00115E-6CFB-4CDD-9C79-3E59784592BF}">
      <dsp:nvSpPr>
        <dsp:cNvPr id="0" name=""/>
        <dsp:cNvSpPr/>
      </dsp:nvSpPr>
      <dsp:spPr>
        <a:xfrm>
          <a:off x="2162556" y="121585"/>
          <a:ext cx="7895844" cy="1221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i="0" kern="1200" dirty="0"/>
            <a:t>I</a:t>
          </a:r>
          <a:r>
            <a:rPr lang="en-GB" sz="1600" b="0" i="0" kern="1200" dirty="0" err="1"/>
            <a:t>epirkuma</a:t>
          </a:r>
          <a:r>
            <a:rPr lang="en-GB" sz="1600" b="0" i="0" kern="1200" dirty="0"/>
            <a:t> </a:t>
          </a:r>
          <a:r>
            <a:rPr lang="en-GB" sz="1600" b="0" i="0" kern="1200" dirty="0" err="1"/>
            <a:t>procedūras</a:t>
          </a:r>
          <a:r>
            <a:rPr lang="en-GB" sz="1600" b="0" i="0" kern="1200" dirty="0"/>
            <a:t> </a:t>
          </a:r>
          <a:r>
            <a:rPr lang="en-GB" sz="1600" b="0" i="0" kern="1200" dirty="0" err="1"/>
            <a:t>dokumentos</a:t>
          </a:r>
          <a:r>
            <a:rPr lang="en-GB" sz="1600" b="0" i="0" kern="1200" dirty="0"/>
            <a:t> </a:t>
          </a:r>
          <a:r>
            <a:rPr lang="en-GB" sz="1600" b="0" i="0" kern="1200" dirty="0" err="1"/>
            <a:t>norāda</a:t>
          </a:r>
          <a:r>
            <a:rPr lang="en-GB" sz="1600" b="0" i="0" kern="1200" dirty="0"/>
            <a:t> </a:t>
          </a:r>
          <a:r>
            <a:rPr lang="en-GB" sz="1600" b="0" i="0" kern="1200" dirty="0" err="1"/>
            <a:t>tehnisko</a:t>
          </a:r>
          <a:r>
            <a:rPr lang="en-GB" sz="1600" b="0" i="0" kern="1200" dirty="0"/>
            <a:t> </a:t>
          </a:r>
          <a:r>
            <a:rPr lang="en-GB" sz="1600" b="0" i="0" kern="1200" dirty="0" err="1"/>
            <a:t>specifikāciju</a:t>
          </a:r>
          <a:r>
            <a:rPr lang="en-GB" sz="1600" b="0" i="0" kern="1200" dirty="0"/>
            <a:t> </a:t>
          </a:r>
          <a:r>
            <a:rPr lang="en-GB" sz="1600" b="0" i="0" kern="1200" dirty="0" err="1"/>
            <a:t>sagatavošanas</a:t>
          </a:r>
          <a:r>
            <a:rPr lang="en-GB" sz="1600" b="0" i="0" kern="1200" dirty="0"/>
            <a:t> </a:t>
          </a:r>
          <a:r>
            <a:rPr lang="en-GB" sz="1600" b="0" i="0" kern="1200" dirty="0" err="1"/>
            <a:t>vai</a:t>
          </a:r>
          <a:r>
            <a:rPr lang="en-GB" sz="1600" b="0" i="0" kern="1200" dirty="0"/>
            <a:t> </a:t>
          </a:r>
          <a:r>
            <a:rPr lang="en-GB" sz="1600" b="0" i="0" kern="1200" dirty="0" err="1"/>
            <a:t>pēdējās</a:t>
          </a:r>
          <a:r>
            <a:rPr lang="en-GB" sz="1600" b="0" i="0" kern="1200" dirty="0"/>
            <a:t> </a:t>
          </a:r>
          <a:r>
            <a:rPr lang="en-GB" sz="1600" b="0" i="0" kern="1200" dirty="0" err="1"/>
            <a:t>aktualizācijas</a:t>
          </a:r>
          <a:r>
            <a:rPr lang="en-GB" sz="1600" b="0" i="0" kern="1200" dirty="0"/>
            <a:t> </a:t>
          </a:r>
          <a:r>
            <a:rPr lang="en-GB" sz="1600" b="0" i="0" kern="1200" dirty="0" err="1"/>
            <a:t>datumu</a:t>
          </a:r>
          <a:endParaRPr lang="en-GB" sz="1600" kern="1200" dirty="0">
            <a:latin typeface="+mn-lt"/>
          </a:endParaRPr>
        </a:p>
      </dsp:txBody>
      <dsp:txXfrm>
        <a:off x="2162556" y="121585"/>
        <a:ext cx="7895844" cy="1221956"/>
      </dsp:txXfrm>
    </dsp:sp>
    <dsp:sp modelId="{1FBC7FBD-45E1-455C-BF05-30C5B4746AD8}">
      <dsp:nvSpPr>
        <dsp:cNvPr id="0" name=""/>
        <dsp:cNvSpPr/>
      </dsp:nvSpPr>
      <dsp:spPr>
        <a:xfrm>
          <a:off x="2011680" y="1343541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52B07-6ED7-443E-AA19-13B407182266}">
      <dsp:nvSpPr>
        <dsp:cNvPr id="0" name=""/>
        <dsp:cNvSpPr/>
      </dsp:nvSpPr>
      <dsp:spPr>
        <a:xfrm>
          <a:off x="2162556" y="1465127"/>
          <a:ext cx="7895844" cy="2431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Tehniskās specifikācijas ir aktuālas iepirkuma izsludināšanas brīdī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Proti, paredzamo līgumcenu nosaka, ņemot vērā projektu, kas nav vecāks par 12 mēnešiem</a:t>
          </a:r>
          <a:endParaRPr lang="en-GB" sz="1600" kern="1200" dirty="0">
            <a:latin typeface="+mn-lt"/>
          </a:endParaRPr>
        </a:p>
      </dsp:txBody>
      <dsp:txXfrm>
        <a:off x="2162556" y="1465127"/>
        <a:ext cx="7895844" cy="2431705"/>
      </dsp:txXfrm>
    </dsp:sp>
    <dsp:sp modelId="{53BFDB6E-B56B-4262-A229-37FC6542523D}">
      <dsp:nvSpPr>
        <dsp:cNvPr id="0" name=""/>
        <dsp:cNvSpPr/>
      </dsp:nvSpPr>
      <dsp:spPr>
        <a:xfrm>
          <a:off x="2011680" y="389683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0"/>
          <a:ext cx="2011680" cy="439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51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 </a:t>
          </a:r>
          <a:r>
            <a:rPr lang="en-GB" sz="1600" b="1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</dsp:txBody>
      <dsp:txXfrm>
        <a:off x="0" y="0"/>
        <a:ext cx="2011680" cy="4398018"/>
      </dsp:txXfrm>
    </dsp:sp>
    <dsp:sp modelId="{CA00115E-6CFB-4CDD-9C79-3E59784592BF}">
      <dsp:nvSpPr>
        <dsp:cNvPr id="0" name=""/>
        <dsp:cNvSpPr/>
      </dsp:nvSpPr>
      <dsp:spPr>
        <a:xfrm>
          <a:off x="2162556" y="36399"/>
          <a:ext cx="7895844" cy="758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(1) Noteiktas </a:t>
          </a:r>
          <a:r>
            <a:rPr lang="lv-LV" sz="1600" u="sng" kern="1200" dirty="0"/>
            <a:t>priekšmetu grupas</a:t>
          </a:r>
          <a:r>
            <a:rPr lang="lv-LV" sz="1600" kern="1200" dirty="0"/>
            <a:t>, par kurām, slēdzot līgumu, pasūtītājs piedāvājumu salīdzināšanai un izvērtēšanai </a:t>
          </a:r>
          <a:r>
            <a:rPr lang="lv-LV" sz="1600" b="1" kern="1200" dirty="0"/>
            <a:t>nav tiesīgs izmantot tikai cenu!</a:t>
          </a:r>
          <a:endParaRPr lang="en-GB" sz="1600" b="1" kern="1200" dirty="0">
            <a:latin typeface="+mn-lt"/>
          </a:endParaRPr>
        </a:p>
      </dsp:txBody>
      <dsp:txXfrm>
        <a:off x="2162556" y="36399"/>
        <a:ext cx="7895844" cy="758888"/>
      </dsp:txXfrm>
    </dsp:sp>
    <dsp:sp modelId="{1FBC7FBD-45E1-455C-BF05-30C5B4746AD8}">
      <dsp:nvSpPr>
        <dsp:cNvPr id="0" name=""/>
        <dsp:cNvSpPr/>
      </dsp:nvSpPr>
      <dsp:spPr>
        <a:xfrm>
          <a:off x="2011680" y="795287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52B07-6ED7-443E-AA19-13B407182266}">
      <dsp:nvSpPr>
        <dsp:cNvPr id="0" name=""/>
        <dsp:cNvSpPr/>
      </dsp:nvSpPr>
      <dsp:spPr>
        <a:xfrm>
          <a:off x="2162556" y="831687"/>
          <a:ext cx="7895844" cy="2232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 dirty="0"/>
            <a:t>- Projektēšana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 dirty="0"/>
            <a:t>- Apvienotā projektēšana un būvdarbi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i="1" kern="1200" dirty="0"/>
            <a:t>- </a:t>
          </a:r>
          <a:r>
            <a:rPr lang="lv-LV" sz="1600" i="1" kern="1200" dirty="0"/>
            <a:t>Elektroenerģiju patērējošas preces vai produkti (publiskā piegādes līgumā)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 dirty="0"/>
            <a:t>- Autotransporta līdzekļiem – papildus cenai pasūtītājs ņem vērā vismaz PIL 54.pantā minētos kritērijus,  izņemot gadījumu, kad pasūtītājs iepērk autotransporta līdzekli šā likuma 54. panta ceturtajā daļā noteikto mērķu sasniegšanai</a:t>
          </a:r>
          <a:endParaRPr lang="en-GB" sz="1600" kern="1200" dirty="0">
            <a:latin typeface="+mn-lt"/>
          </a:endParaRPr>
        </a:p>
      </dsp:txBody>
      <dsp:txXfrm>
        <a:off x="2162556" y="831687"/>
        <a:ext cx="7895844" cy="2232555"/>
      </dsp:txXfrm>
    </dsp:sp>
    <dsp:sp modelId="{53BFDB6E-B56B-4262-A229-37FC6542523D}">
      <dsp:nvSpPr>
        <dsp:cNvPr id="0" name=""/>
        <dsp:cNvSpPr/>
      </dsp:nvSpPr>
      <dsp:spPr>
        <a:xfrm>
          <a:off x="2011680" y="3064243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35B3C-96BD-46CE-8AEF-4E666F436BFD}">
      <dsp:nvSpPr>
        <dsp:cNvPr id="0" name=""/>
        <dsp:cNvSpPr/>
      </dsp:nvSpPr>
      <dsp:spPr>
        <a:xfrm>
          <a:off x="2162556" y="3100642"/>
          <a:ext cx="7895844" cy="1259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0" kern="1200" dirty="0">
              <a:latin typeface="+mn-lt"/>
            </a:rPr>
            <a:t>(2) Noteikts, ka gadījumā, ja</a:t>
          </a:r>
          <a:r>
            <a:rPr lang="lv-LV" sz="1600" b="0" i="0" kern="1200" dirty="0"/>
            <a:t> cena vai izmaksas saskaņā ar </a:t>
          </a:r>
          <a:r>
            <a:rPr lang="lv-LV" sz="1600" b="1" i="0" kern="1200" dirty="0"/>
            <a:t>tiesību aktiem ir fiksētas</a:t>
          </a:r>
          <a:r>
            <a:rPr lang="lv-LV" sz="1600" b="0" i="0" kern="1200" dirty="0"/>
            <a:t>, pasūtītājs </a:t>
          </a:r>
          <a:r>
            <a:rPr lang="lv-LV" sz="1600" b="1" i="0" kern="1200" dirty="0"/>
            <a:t>vērtē tikai kvalitātes kritērijus</a:t>
          </a:r>
          <a:r>
            <a:rPr lang="lv-LV" sz="1600" b="1" i="0" kern="1200" dirty="0">
              <a:latin typeface="+mn-lt"/>
            </a:rPr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</dsp:txBody>
      <dsp:txXfrm>
        <a:off x="2162556" y="3100642"/>
        <a:ext cx="7895844" cy="1259324"/>
      </dsp:txXfrm>
    </dsp:sp>
    <dsp:sp modelId="{E684BA42-4653-428D-B3E7-19F30F8752B8}">
      <dsp:nvSpPr>
        <dsp:cNvPr id="0" name=""/>
        <dsp:cNvSpPr/>
      </dsp:nvSpPr>
      <dsp:spPr>
        <a:xfrm>
          <a:off x="2011680" y="4359967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206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2062"/>
          <a:ext cx="2317973" cy="42208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18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 pant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s papildināts ar (2)</a:t>
          </a:r>
          <a:r>
            <a:rPr lang="lv-LV" sz="1600" b="1" kern="1200" baseline="30000" dirty="0">
              <a:solidFill>
                <a:schemeClr val="accent2">
                  <a:lumMod val="75000"/>
                </a:schemeClr>
              </a:solidFill>
              <a:latin typeface="+mn-lt"/>
            </a:rPr>
            <a:t>1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un (2)</a:t>
          </a:r>
          <a:r>
            <a:rPr lang="lv-LV" sz="1600" b="1" kern="1200" baseline="30000" dirty="0">
              <a:solidFill>
                <a:schemeClr val="accent2">
                  <a:lumMod val="75000"/>
                </a:schemeClr>
              </a:solidFill>
              <a:latin typeface="+mn-lt"/>
            </a:rPr>
            <a:t>2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un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41.panta (12),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grozīts 27.pants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Spēkā no 01.01.2023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</dsp:txBody>
      <dsp:txXfrm>
        <a:off x="0" y="2062"/>
        <a:ext cx="2317973" cy="4220897"/>
      </dsp:txXfrm>
    </dsp:sp>
    <dsp:sp modelId="{CA00115E-6CFB-4CDD-9C79-3E59784592BF}">
      <dsp:nvSpPr>
        <dsp:cNvPr id="0" name=""/>
        <dsp:cNvSpPr/>
      </dsp:nvSpPr>
      <dsp:spPr>
        <a:xfrm>
          <a:off x="2463103" y="56782"/>
          <a:ext cx="7595123" cy="1339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Noteikts, ka pasūtītājs </a:t>
          </a:r>
          <a:r>
            <a:rPr lang="lv-LV" sz="1600" b="1" kern="1200" dirty="0"/>
            <a:t>pārtrauc iepirkumu viena piedāvājuma/ pieteikuma gadījumā!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kern="1200" dirty="0"/>
            <a:t>Attiecas uz: </a:t>
          </a:r>
          <a:endParaRPr lang="en-GB" sz="1600" b="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lv-LV" sz="1200" kern="1200" dirty="0"/>
            <a:t>- atklātu konkursu</a:t>
          </a:r>
          <a:endParaRPr lang="en-GB" sz="12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lv-LV" sz="1200" kern="1200" dirty="0"/>
            <a:t>- slēgtu konkursu</a:t>
          </a:r>
          <a:endParaRPr lang="en-GB" sz="12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lv-LV" sz="1200" kern="1200" dirty="0"/>
            <a:t>- konkursa procedūru ar sarunām</a:t>
          </a:r>
          <a:endParaRPr lang="en-GB" sz="1200" kern="1200" dirty="0">
            <a:latin typeface="+mn-lt"/>
          </a:endParaRPr>
        </a:p>
      </dsp:txBody>
      <dsp:txXfrm>
        <a:off x="2463103" y="56782"/>
        <a:ext cx="7595123" cy="1339765"/>
      </dsp:txXfrm>
    </dsp:sp>
    <dsp:sp modelId="{1FBC7FBD-45E1-455C-BF05-30C5B4746AD8}">
      <dsp:nvSpPr>
        <dsp:cNvPr id="0" name=""/>
        <dsp:cNvSpPr/>
      </dsp:nvSpPr>
      <dsp:spPr>
        <a:xfrm>
          <a:off x="2317973" y="1396547"/>
          <a:ext cx="77402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4B231-7D01-4618-A0E0-A60638D9E01A}">
      <dsp:nvSpPr>
        <dsp:cNvPr id="0" name=""/>
        <dsp:cNvSpPr/>
      </dsp:nvSpPr>
      <dsp:spPr>
        <a:xfrm>
          <a:off x="2463103" y="1451266"/>
          <a:ext cx="7595123" cy="15678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400" kern="1200" dirty="0"/>
            <a:t>Pasūtītājs </a:t>
          </a:r>
          <a:r>
            <a:rPr lang="lv-LV" sz="1400" b="1" kern="1200" dirty="0"/>
            <a:t>ir tiesīgs nepārtraukt, ja: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400" b="1" kern="1200" dirty="0">
              <a:solidFill>
                <a:schemeClr val="tx1"/>
              </a:solidFill>
            </a:rPr>
            <a:t>1) </a:t>
          </a:r>
          <a:r>
            <a:rPr lang="lv-LV" sz="1400" b="0" kern="1200" dirty="0"/>
            <a:t>P</a:t>
          </a:r>
          <a:r>
            <a:rPr lang="lv-LV" sz="1400" kern="1200" dirty="0"/>
            <a:t>irms attiecīgās iepirkuma procedūras izsludināšanas pasūtītājs rīkoja PIL 18.panta 2</a:t>
          </a:r>
          <a:r>
            <a:rPr lang="lv-LV" sz="1400" kern="1200" baseline="30000" dirty="0"/>
            <a:t>1</a:t>
          </a:r>
          <a:r>
            <a:rPr lang="lv-LV" sz="1400" kern="1200" dirty="0"/>
            <a:t>.daļā minētajām </a:t>
          </a:r>
          <a:r>
            <a:rPr lang="lv-LV" sz="1400" b="1" kern="1200" dirty="0"/>
            <a:t>prasībām atbilstošu apspriedi </a:t>
          </a:r>
          <a:r>
            <a:rPr lang="lv-LV" sz="1400" kern="1200" dirty="0"/>
            <a:t>ar piegādātājiem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400" b="1" kern="1200" dirty="0">
              <a:solidFill>
                <a:schemeClr val="tx1"/>
              </a:solidFill>
            </a:rPr>
            <a:t>2) </a:t>
          </a:r>
          <a:r>
            <a:rPr lang="lv-LV" sz="1400" b="0" kern="1200" dirty="0">
              <a:solidFill>
                <a:schemeClr val="tx1"/>
              </a:solidFill>
              <a:latin typeface="+mn-lt"/>
            </a:rPr>
            <a:t>J</a:t>
          </a:r>
          <a:r>
            <a:rPr lang="lv-LV" sz="1400" kern="1200" dirty="0"/>
            <a:t>a attiecīgās iepirkuma procedūras pārtraukšana apdraud sabiedrības drošības vai veselības aizsardzības intereses</a:t>
          </a:r>
          <a:endParaRPr lang="en-GB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b="1" kern="1200" dirty="0" err="1">
              <a:solidFill>
                <a:schemeClr val="tx2"/>
              </a:solidFill>
              <a:latin typeface="+mn-lt"/>
            </a:rPr>
            <a:t>Skatīt</a:t>
          </a:r>
          <a:r>
            <a:rPr lang="en-GB" sz="1400" b="1" kern="1200" dirty="0">
              <a:solidFill>
                <a:schemeClr val="tx2"/>
              </a:solidFill>
              <a:latin typeface="+mn-lt"/>
            </a:rPr>
            <a:t> </a:t>
          </a:r>
          <a:r>
            <a:rPr lang="en-GB" sz="1400" b="1" kern="1200" dirty="0" err="1">
              <a:solidFill>
                <a:schemeClr val="tx2"/>
              </a:solidFill>
              <a:latin typeface="+mn-lt"/>
            </a:rPr>
            <a:t>skaidrojumu</a:t>
          </a:r>
          <a:r>
            <a:rPr lang="lv-LV" sz="1400" b="1" kern="1200" dirty="0">
              <a:solidFill>
                <a:schemeClr val="tx2"/>
              </a:solidFill>
              <a:latin typeface="+mn-lt"/>
            </a:rPr>
            <a:t> par apspriedi ar piegādātājiem </a:t>
          </a:r>
          <a:r>
            <a:rPr lang="en-GB" sz="1400" b="1" kern="1200" dirty="0">
              <a:solidFill>
                <a:schemeClr val="tx2"/>
              </a:solidFill>
              <a:latin typeface="+mn-lt"/>
            </a:rPr>
            <a:t>IUB </a:t>
          </a:r>
          <a:r>
            <a:rPr lang="en-GB" sz="1400" b="1" kern="1200" dirty="0" err="1">
              <a:solidFill>
                <a:schemeClr val="tx2"/>
              </a:solidFill>
              <a:latin typeface="+mn-lt"/>
            </a:rPr>
            <a:t>tīmekļvien</a:t>
          </a:r>
          <a:r>
            <a:rPr lang="lv-LV" sz="1400" b="1" kern="1200" dirty="0">
              <a:solidFill>
                <a:schemeClr val="tx2"/>
              </a:solidFill>
              <a:latin typeface="+mn-lt"/>
            </a:rPr>
            <a:t>ē</a:t>
          </a:r>
          <a:r>
            <a:rPr lang="en-GB" sz="1400" b="1" kern="1200" dirty="0">
              <a:solidFill>
                <a:schemeClr val="tx2"/>
              </a:solidFill>
              <a:latin typeface="+mn-lt"/>
            </a:rPr>
            <a:t> “</a:t>
          </a:r>
          <a:r>
            <a:rPr lang="en-GB" sz="1400" b="1" kern="1200" dirty="0" err="1">
              <a:solidFill>
                <a:schemeClr val="tx2"/>
              </a:solidFill>
              <a:latin typeface="+mn-lt"/>
            </a:rPr>
            <a:t>Iepirkumu</a:t>
          </a:r>
          <a:r>
            <a:rPr lang="en-GB" sz="1400" b="1" kern="1200" dirty="0">
              <a:solidFill>
                <a:schemeClr val="tx2"/>
              </a:solidFill>
              <a:latin typeface="+mn-lt"/>
            </a:rPr>
            <a:t> </a:t>
          </a:r>
          <a:r>
            <a:rPr lang="en-GB" sz="1400" b="1" kern="1200" dirty="0" err="1">
              <a:solidFill>
                <a:schemeClr val="tx2"/>
              </a:solidFill>
              <a:latin typeface="+mn-lt"/>
            </a:rPr>
            <a:t>ceļvedī</a:t>
          </a:r>
          <a:r>
            <a:rPr lang="en-GB" sz="1400" b="1" kern="1200" dirty="0">
              <a:solidFill>
                <a:schemeClr val="tx2"/>
              </a:solidFill>
              <a:latin typeface="+mn-lt"/>
            </a:rPr>
            <a:t>”!</a:t>
          </a:r>
        </a:p>
      </dsp:txBody>
      <dsp:txXfrm>
        <a:off x="2463103" y="1451266"/>
        <a:ext cx="7595123" cy="1567823"/>
      </dsp:txXfrm>
    </dsp:sp>
    <dsp:sp modelId="{AEB4EBD2-3E49-49EE-80A2-580EEE1C76E0}">
      <dsp:nvSpPr>
        <dsp:cNvPr id="0" name=""/>
        <dsp:cNvSpPr/>
      </dsp:nvSpPr>
      <dsp:spPr>
        <a:xfrm>
          <a:off x="2317973" y="3019090"/>
          <a:ext cx="77402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D346C2-45D0-429E-B573-743276834BF9}">
      <dsp:nvSpPr>
        <dsp:cNvPr id="0" name=""/>
        <dsp:cNvSpPr/>
      </dsp:nvSpPr>
      <dsp:spPr>
        <a:xfrm>
          <a:off x="2463103" y="3073809"/>
          <a:ext cx="7595123" cy="1094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endParaRPr lang="lv-LV" sz="1600" b="0" i="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600" b="0" i="0" kern="1200" dirty="0"/>
            <a:t>Pasūtītājs publicē </a:t>
          </a:r>
          <a:r>
            <a:rPr lang="lv-LV" sz="1600" b="0" i="1" kern="1200" dirty="0">
              <a:solidFill>
                <a:srgbClr val="0070C0"/>
              </a:solidFill>
            </a:rPr>
            <a:t>(tātad obligāti) </a:t>
          </a:r>
          <a:r>
            <a:rPr lang="lv-LV" sz="1600" b="0" i="0" kern="1200" dirty="0"/>
            <a:t>iepriekšējo informatīvo paziņojumu, ja iepirkuma līguma paredzamā līgumcena ir vienāda ar MK noteiktajām līgumcenu robežvērtībām vai lielāka! </a:t>
          </a:r>
          <a:endParaRPr lang="lv-LV" sz="1600" b="1" kern="1200" dirty="0"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endParaRPr lang="en-GB" sz="1600" b="1" kern="1200" dirty="0">
            <a:latin typeface="+mn-lt"/>
          </a:endParaRPr>
        </a:p>
      </dsp:txBody>
      <dsp:txXfrm>
        <a:off x="2463103" y="3073809"/>
        <a:ext cx="7595123" cy="1094382"/>
      </dsp:txXfrm>
    </dsp:sp>
    <dsp:sp modelId="{43EB4186-FFC9-437E-B75B-455A6F4BBC62}">
      <dsp:nvSpPr>
        <dsp:cNvPr id="0" name=""/>
        <dsp:cNvSpPr/>
      </dsp:nvSpPr>
      <dsp:spPr>
        <a:xfrm>
          <a:off x="2317973" y="4168192"/>
          <a:ext cx="77402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211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2111"/>
          <a:ext cx="2011680" cy="4319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PIL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un 25.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un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arī</a:t>
          </a:r>
          <a:endParaRPr lang="en-GB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03.03.2022.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PIL 25. </a:t>
          </a:r>
          <a:r>
            <a:rPr lang="en-GB" sz="1600" b="1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pantā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Spēkā no 01.01.2023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>
        <a:off x="0" y="2111"/>
        <a:ext cx="2011680" cy="4319654"/>
      </dsp:txXfrm>
    </dsp:sp>
    <dsp:sp modelId="{CA00115E-6CFB-4CDD-9C79-3E59784592BF}">
      <dsp:nvSpPr>
        <dsp:cNvPr id="0" name=""/>
        <dsp:cNvSpPr/>
      </dsp:nvSpPr>
      <dsp:spPr>
        <a:xfrm>
          <a:off x="2162556" y="44400"/>
          <a:ext cx="7895844" cy="845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600" kern="1200" dirty="0"/>
            <a:t>(1) Iepirkuma komisiju izveido katram iepirkumam atsevišķi vai uz noteiktu laikposmu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600" kern="1200" dirty="0"/>
            <a:t>(vairs nebūs paredzēts izveidot iepirkuma komisiju kā pastāvīgi funkcionējošu institūciju)</a:t>
          </a:r>
          <a:endParaRPr lang="en-GB" sz="1600" kern="1200" dirty="0">
            <a:latin typeface="+mn-lt"/>
          </a:endParaRPr>
        </a:p>
      </dsp:txBody>
      <dsp:txXfrm>
        <a:off x="2162556" y="44400"/>
        <a:ext cx="7895844" cy="845791"/>
      </dsp:txXfrm>
    </dsp:sp>
    <dsp:sp modelId="{1FBC7FBD-45E1-455C-BF05-30C5B4746AD8}">
      <dsp:nvSpPr>
        <dsp:cNvPr id="0" name=""/>
        <dsp:cNvSpPr/>
      </dsp:nvSpPr>
      <dsp:spPr>
        <a:xfrm>
          <a:off x="2011680" y="89019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52B07-6ED7-443E-AA19-13B407182266}">
      <dsp:nvSpPr>
        <dsp:cNvPr id="0" name=""/>
        <dsp:cNvSpPr/>
      </dsp:nvSpPr>
      <dsp:spPr>
        <a:xfrm>
          <a:off x="2162556" y="932482"/>
          <a:ext cx="7895844" cy="845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600" kern="1200" dirty="0"/>
            <a:t>(2) Iepirkuma komisijas </a:t>
          </a:r>
          <a:r>
            <a:rPr lang="lv-LV" sz="1600" b="1" kern="1200" dirty="0"/>
            <a:t>sekretārs</a:t>
          </a:r>
          <a:r>
            <a:rPr lang="lv-LV" sz="1600" kern="1200" dirty="0"/>
            <a:t> nedrīkst atrasties interešu konfliktā PIL 25.panta izpratnē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600" kern="1200" dirty="0"/>
            <a:t> - Jāparaksta neieinteresētības apliecinājums</a:t>
          </a:r>
          <a:endParaRPr lang="en-GB" sz="1600" kern="1200" dirty="0">
            <a:latin typeface="+mn-lt"/>
          </a:endParaRPr>
        </a:p>
      </dsp:txBody>
      <dsp:txXfrm>
        <a:off x="2162556" y="932482"/>
        <a:ext cx="7895844" cy="845791"/>
      </dsp:txXfrm>
    </dsp:sp>
    <dsp:sp modelId="{53BFDB6E-B56B-4262-A229-37FC6542523D}">
      <dsp:nvSpPr>
        <dsp:cNvPr id="0" name=""/>
        <dsp:cNvSpPr/>
      </dsp:nvSpPr>
      <dsp:spPr>
        <a:xfrm>
          <a:off x="2011680" y="1778273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01AE4-8964-457A-BC0E-806348DB0C5B}">
      <dsp:nvSpPr>
        <dsp:cNvPr id="0" name=""/>
        <dsp:cNvSpPr/>
      </dsp:nvSpPr>
      <dsp:spPr>
        <a:xfrm>
          <a:off x="2162556" y="1820563"/>
          <a:ext cx="7895844" cy="845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600" kern="1200" dirty="0">
              <a:latin typeface="+mn-lt"/>
            </a:rPr>
            <a:t>(3) </a:t>
          </a:r>
          <a:r>
            <a:rPr lang="en-GB" sz="1600" kern="1200" dirty="0" err="1">
              <a:latin typeface="+mn-lt"/>
            </a:rPr>
            <a:t>Paplašināts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personu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loks</a:t>
          </a:r>
          <a:r>
            <a:rPr lang="en-GB" sz="1600" kern="1200" dirty="0">
              <a:latin typeface="+mn-lt"/>
            </a:rPr>
            <a:t>, </a:t>
          </a:r>
          <a:r>
            <a:rPr lang="en-GB" sz="1600" kern="1200" dirty="0" err="1">
              <a:latin typeface="+mn-lt"/>
            </a:rPr>
            <a:t>ar</a:t>
          </a:r>
          <a:r>
            <a:rPr lang="en-GB" sz="1600" kern="1200" dirty="0">
              <a:latin typeface="+mn-lt"/>
            </a:rPr>
            <a:t> kuru </a:t>
          </a:r>
          <a:r>
            <a:rPr lang="en-GB" sz="1600" b="1" kern="1200" dirty="0" err="1">
              <a:latin typeface="+mn-lt"/>
            </a:rPr>
            <a:t>nedrīkst</a:t>
          </a:r>
          <a:r>
            <a:rPr lang="en-GB" sz="1600" b="1" kern="1200" dirty="0">
              <a:latin typeface="+mn-lt"/>
            </a:rPr>
            <a:t> </a:t>
          </a:r>
          <a:r>
            <a:rPr lang="en-GB" sz="1600" b="1" kern="1200" dirty="0" err="1">
              <a:latin typeface="+mn-lt"/>
            </a:rPr>
            <a:t>būt</a:t>
          </a:r>
          <a:r>
            <a:rPr lang="en-GB" sz="1600" b="1" kern="1200" dirty="0">
              <a:latin typeface="+mn-lt"/>
            </a:rPr>
            <a:t> </a:t>
          </a:r>
          <a:r>
            <a:rPr lang="en-GB" sz="1600" b="1" kern="1200" dirty="0" err="1">
              <a:latin typeface="+mn-lt"/>
            </a:rPr>
            <a:t>saistība</a:t>
          </a:r>
          <a:r>
            <a:rPr lang="en-GB" sz="1600" b="1" kern="1200" dirty="0">
              <a:latin typeface="+mn-lt"/>
            </a:rPr>
            <a:t> </a:t>
          </a:r>
          <a:r>
            <a:rPr lang="en-GB" sz="1600" kern="1200" dirty="0">
              <a:latin typeface="+mn-lt"/>
            </a:rPr>
            <a:t>–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600" kern="1200" dirty="0" err="1">
              <a:latin typeface="+mn-lt"/>
            </a:rPr>
            <a:t>kandidāta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vai</a:t>
          </a:r>
          <a:r>
            <a:rPr lang="en-GB" sz="1600" kern="1200" dirty="0">
              <a:latin typeface="+mn-lt"/>
            </a:rPr>
            <a:t> </a:t>
          </a:r>
          <a:r>
            <a:rPr lang="en-GB" sz="1600" kern="1200" dirty="0" err="1">
              <a:latin typeface="+mn-lt"/>
            </a:rPr>
            <a:t>pretendenta</a:t>
          </a:r>
          <a:r>
            <a:rPr lang="en-GB" sz="1600" kern="1200" dirty="0">
              <a:latin typeface="+mn-lt"/>
            </a:rPr>
            <a:t> </a:t>
          </a:r>
          <a:r>
            <a:rPr lang="en-GB" sz="1600" b="0" i="1" kern="1200" dirty="0" err="1"/>
            <a:t>pašreizējais</a:t>
          </a:r>
          <a:r>
            <a:rPr lang="en-GB" sz="1600" b="0" i="1" kern="1200" dirty="0"/>
            <a:t> </a:t>
          </a:r>
          <a:r>
            <a:rPr lang="en-GB" sz="1600" b="0" i="1" kern="1200" dirty="0" err="1"/>
            <a:t>vai</a:t>
          </a:r>
          <a:r>
            <a:rPr lang="en-GB" sz="1600" b="0" i="1" kern="1200" dirty="0"/>
            <a:t> </a:t>
          </a:r>
          <a:r>
            <a:rPr lang="en-GB" sz="1600" b="0" i="1" kern="1200" dirty="0" err="1"/>
            <a:t>bijušais</a:t>
          </a:r>
          <a:r>
            <a:rPr lang="en-GB" sz="1600" b="0" i="1" kern="1200" dirty="0"/>
            <a:t> </a:t>
          </a:r>
          <a:r>
            <a:rPr lang="en-GB" sz="1600" b="1" i="1" kern="1200" dirty="0" err="1"/>
            <a:t>patiesais</a:t>
          </a:r>
          <a:r>
            <a:rPr lang="en-GB" sz="1600" b="1" i="1" kern="1200" dirty="0"/>
            <a:t> </a:t>
          </a:r>
          <a:r>
            <a:rPr lang="en-GB" sz="1600" b="1" i="1" kern="1200" dirty="0" err="1"/>
            <a:t>labuma</a:t>
          </a:r>
          <a:r>
            <a:rPr lang="en-GB" sz="1600" b="1" i="1" kern="1200" dirty="0"/>
            <a:t> </a:t>
          </a:r>
          <a:r>
            <a:rPr lang="en-GB" sz="1600" b="1" i="1" kern="1200" dirty="0" err="1"/>
            <a:t>guvējs</a:t>
          </a:r>
          <a:r>
            <a:rPr lang="en-GB" sz="1600" b="1" i="1" kern="1200" dirty="0"/>
            <a:t> </a:t>
          </a:r>
          <a:r>
            <a:rPr lang="en-GB" sz="1600" b="0" i="0" kern="1200" dirty="0"/>
            <a:t>un </a:t>
          </a:r>
          <a:r>
            <a:rPr lang="en-GB" sz="1600" b="0" i="0" kern="1200" dirty="0" err="1"/>
            <a:t>ja</a:t>
          </a:r>
          <a:r>
            <a:rPr lang="en-GB" sz="1600" b="0" i="0" kern="1200" dirty="0"/>
            <a:t> </a:t>
          </a:r>
          <a:r>
            <a:rPr lang="en-GB" sz="1600" b="0" i="0" kern="1200" dirty="0" err="1"/>
            <a:t>šī</a:t>
          </a:r>
          <a:r>
            <a:rPr lang="en-GB" sz="1600" b="0" i="0" kern="1200" dirty="0"/>
            <a:t> </a:t>
          </a:r>
          <a:r>
            <a:rPr lang="en-GB" sz="1600" b="0" i="0" kern="1200" dirty="0" err="1"/>
            <a:t>saistība</a:t>
          </a:r>
          <a:r>
            <a:rPr lang="en-GB" sz="1600" b="0" i="0" kern="1200" dirty="0"/>
            <a:t> </a:t>
          </a:r>
          <a:r>
            <a:rPr lang="en-GB" sz="1600" b="0" i="0" kern="1200" dirty="0" err="1"/>
            <a:t>ar</a:t>
          </a:r>
          <a:r>
            <a:rPr lang="en-GB" sz="1600" b="0" i="0" kern="1200" dirty="0"/>
            <a:t> </a:t>
          </a:r>
          <a:r>
            <a:rPr lang="en-GB" sz="1600" b="0" i="0" kern="1200" dirty="0" err="1"/>
            <a:t>juridisko</a:t>
          </a:r>
          <a:r>
            <a:rPr lang="en-GB" sz="1600" b="0" i="0" kern="1200" dirty="0"/>
            <a:t> </a:t>
          </a:r>
          <a:r>
            <a:rPr lang="en-GB" sz="1600" b="0" i="0" kern="1200" dirty="0" err="1"/>
            <a:t>personu</a:t>
          </a:r>
          <a:r>
            <a:rPr lang="en-GB" sz="1600" b="0" i="0" kern="1200" dirty="0"/>
            <a:t> </a:t>
          </a:r>
          <a:r>
            <a:rPr lang="en-GB" sz="1600" b="0" i="0" kern="1200" dirty="0" err="1"/>
            <a:t>izbeigusies</a:t>
          </a:r>
          <a:r>
            <a:rPr lang="en-GB" sz="1600" b="0" i="0" kern="1200" dirty="0"/>
            <a:t> </a:t>
          </a:r>
          <a:r>
            <a:rPr lang="en-GB" sz="1600" b="0" i="0" kern="1200" dirty="0" err="1"/>
            <a:t>pēdējo</a:t>
          </a:r>
          <a:r>
            <a:rPr lang="en-GB" sz="1600" b="0" i="0" kern="1200" dirty="0"/>
            <a:t> 24 </a:t>
          </a:r>
          <a:r>
            <a:rPr lang="en-GB" sz="1600" b="0" i="0" kern="1200" dirty="0" err="1"/>
            <a:t>mēnešu</a:t>
          </a:r>
          <a:r>
            <a:rPr lang="en-GB" sz="1600" b="0" i="0" kern="1200" dirty="0"/>
            <a:t> </a:t>
          </a:r>
          <a:r>
            <a:rPr lang="en-GB" sz="1600" b="0" i="0" kern="1200" dirty="0" err="1"/>
            <a:t>laikā</a:t>
          </a:r>
          <a:r>
            <a:rPr lang="en-GB" sz="1600" b="0" i="0" kern="1200" dirty="0"/>
            <a:t>, </a:t>
          </a:r>
          <a:r>
            <a:rPr lang="en-GB" sz="1600" b="0" i="1" kern="1200" dirty="0" err="1"/>
            <a:t>patiesā</a:t>
          </a:r>
          <a:r>
            <a:rPr lang="en-GB" sz="1600" b="0" i="1" kern="1200" dirty="0"/>
            <a:t> </a:t>
          </a:r>
          <a:r>
            <a:rPr lang="en-GB" sz="1600" b="0" i="1" kern="1200" dirty="0" err="1"/>
            <a:t>labuma</a:t>
          </a:r>
          <a:r>
            <a:rPr lang="en-GB" sz="1600" b="0" i="1" kern="1200" dirty="0"/>
            <a:t> </a:t>
          </a:r>
          <a:r>
            <a:rPr lang="en-GB" sz="1600" b="0" i="1" kern="1200" dirty="0" err="1"/>
            <a:t>guvēja</a:t>
          </a:r>
          <a:r>
            <a:rPr lang="en-GB" sz="1600" b="0" i="1" kern="1200" dirty="0"/>
            <a:t> </a:t>
          </a:r>
          <a:r>
            <a:rPr lang="en-GB" sz="1600" b="0" i="1" kern="1200" dirty="0" err="1"/>
            <a:t>radinieks</a:t>
          </a:r>
          <a:endParaRPr lang="en-GB" sz="1600" i="1" kern="1200" dirty="0">
            <a:latin typeface="+mn-lt"/>
          </a:endParaRPr>
        </a:p>
      </dsp:txBody>
      <dsp:txXfrm>
        <a:off x="2162556" y="1820563"/>
        <a:ext cx="7895844" cy="845791"/>
      </dsp:txXfrm>
    </dsp:sp>
    <dsp:sp modelId="{61507A37-ADD7-4448-A3E1-4C5B61628A70}">
      <dsp:nvSpPr>
        <dsp:cNvPr id="0" name=""/>
        <dsp:cNvSpPr/>
      </dsp:nvSpPr>
      <dsp:spPr>
        <a:xfrm>
          <a:off x="2011680" y="2666355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F013B4-79B9-4989-97F6-ADF51DD5B6A2}">
      <dsp:nvSpPr>
        <dsp:cNvPr id="0" name=""/>
        <dsp:cNvSpPr/>
      </dsp:nvSpPr>
      <dsp:spPr>
        <a:xfrm>
          <a:off x="2162556" y="2708644"/>
          <a:ext cx="7895844" cy="954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(4) Paplašināts neieinteresētības </a:t>
          </a:r>
          <a:r>
            <a:rPr lang="lv-LV" sz="1600" b="1" kern="1200" dirty="0"/>
            <a:t>apliecinājuma saturs</a:t>
          </a:r>
          <a:r>
            <a:rPr lang="lv-LV" sz="1600" kern="1200" dirty="0"/>
            <a:t> –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 paraksta apliecinājumu arī par to, ka </a:t>
          </a:r>
          <a:r>
            <a:rPr lang="lv-LV" sz="1600" i="1" kern="1200" dirty="0">
              <a:solidFill>
                <a:schemeClr val="tx1"/>
              </a:solidFill>
            </a:rPr>
            <a:t>neizpaudīs iepirkuma ietvaros iegūto informāciju, kas saskaņā ar normatīvajiem aktiem ir neizpaužama</a:t>
          </a:r>
          <a:endParaRPr lang="en-GB" sz="1600" i="1" kern="1200" dirty="0">
            <a:solidFill>
              <a:schemeClr val="tx1"/>
            </a:solidFill>
            <a:latin typeface="+mn-lt"/>
          </a:endParaRPr>
        </a:p>
      </dsp:txBody>
      <dsp:txXfrm>
        <a:off x="2162556" y="2708644"/>
        <a:ext cx="7895844" cy="954044"/>
      </dsp:txXfrm>
    </dsp:sp>
    <dsp:sp modelId="{43968070-80E9-4D5D-9182-A4CE42037DCC}">
      <dsp:nvSpPr>
        <dsp:cNvPr id="0" name=""/>
        <dsp:cNvSpPr/>
      </dsp:nvSpPr>
      <dsp:spPr>
        <a:xfrm>
          <a:off x="2011680" y="366268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06EE7-997A-4A33-9F28-C2F0C0DADBC8}">
      <dsp:nvSpPr>
        <dsp:cNvPr id="0" name=""/>
        <dsp:cNvSpPr/>
      </dsp:nvSpPr>
      <dsp:spPr>
        <a:xfrm>
          <a:off x="2162556" y="3704978"/>
          <a:ext cx="7895844" cy="572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(5) Regulējumā paplašināts PIL 25.panta pirmajā daļā noteiktais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</a:rPr>
            <a:t>interešu konflikta tvērums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>
        <a:off x="2162556" y="3704978"/>
        <a:ext cx="7895844" cy="572998"/>
      </dsp:txXfrm>
    </dsp:sp>
    <dsp:sp modelId="{E5175695-9B05-46C1-B999-D21396485DB8}">
      <dsp:nvSpPr>
        <dsp:cNvPr id="0" name=""/>
        <dsp:cNvSpPr/>
      </dsp:nvSpPr>
      <dsp:spPr>
        <a:xfrm>
          <a:off x="2011680" y="4277977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2326"/>
          <a:ext cx="1093161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2326"/>
          <a:ext cx="2186322" cy="4759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(1) 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24.03.2022.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Saeimas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pieņemtie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, 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kas </a:t>
          </a:r>
          <a:r>
            <a:rPr lang="en-GB" sz="1600" b="1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spēkā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no</a:t>
          </a: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21.04.2022.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(2) </a:t>
          </a:r>
          <a:r>
            <a:rPr lang="lv-LV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24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.03.2022 un 03.03.2022.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Saeima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pieņēmusi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 </a:t>
          </a:r>
          <a:r>
            <a:rPr lang="en-GB" sz="1600" kern="1200" dirty="0" err="1">
              <a:solidFill>
                <a:schemeClr val="accent2">
                  <a:lumMod val="75000"/>
                </a:schemeClr>
              </a:solidFill>
              <a:latin typeface="+mn-lt"/>
            </a:rPr>
            <a:t>grozījumus</a:t>
          </a:r>
          <a:endParaRPr lang="en-GB" sz="1600" b="1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Spēkā no 01.01.2023</a:t>
          </a:r>
          <a:r>
            <a:rPr lang="en-GB" sz="1600" kern="1200" dirty="0">
              <a:solidFill>
                <a:schemeClr val="accent2">
                  <a:lumMod val="75000"/>
                </a:schemeClr>
              </a:solidFill>
              <a:latin typeface="+mn-lt"/>
            </a:rPr>
            <a:t>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>
        <a:off x="0" y="2326"/>
        <a:ext cx="2186322" cy="4759869"/>
      </dsp:txXfrm>
    </dsp:sp>
    <dsp:sp modelId="{CA00115E-6CFB-4CDD-9C79-3E59784592BF}">
      <dsp:nvSpPr>
        <dsp:cNvPr id="0" name=""/>
        <dsp:cNvSpPr/>
      </dsp:nvSpPr>
      <dsp:spPr>
        <a:xfrm>
          <a:off x="2350296" y="35678"/>
          <a:ext cx="8581314" cy="1049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21600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lv-LV" sz="1600" kern="1200" dirty="0">
              <a:latin typeface="+mn-lt"/>
            </a:rPr>
            <a:t>	</a:t>
          </a:r>
          <a:endParaRPr lang="lv-LV" sz="1400" kern="1200" dirty="0">
            <a:latin typeface="+mn-lt"/>
          </a:endParaRPr>
        </a:p>
        <a:p>
          <a:pPr marL="21600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- </a:t>
          </a:r>
          <a:r>
            <a:rPr lang="en-GB" sz="1400" kern="1200" dirty="0" err="1">
              <a:latin typeface="+mn-lt"/>
            </a:rPr>
            <a:t>Tehniski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precizēta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pasūtītāja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definīcija</a:t>
          </a:r>
          <a:r>
            <a:rPr lang="en-GB" sz="1400" kern="1200" dirty="0">
              <a:latin typeface="+mn-lt"/>
            </a:rPr>
            <a:t> – </a:t>
          </a:r>
          <a:r>
            <a:rPr lang="en-GB" sz="1400" kern="1200" dirty="0" err="1">
              <a:latin typeface="+mn-lt"/>
            </a:rPr>
            <a:t>pasūtītāja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kā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privāto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tiesību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juridiskās</a:t>
          </a:r>
          <a:r>
            <a:rPr lang="en-GB" sz="1400" kern="1200" dirty="0">
              <a:latin typeface="+mn-lt"/>
            </a:rPr>
            <a:t> personas </a:t>
          </a:r>
          <a:r>
            <a:rPr lang="en-GB" sz="1400" kern="1200" dirty="0" err="1">
              <a:latin typeface="+mn-lt"/>
            </a:rPr>
            <a:t>viena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pazīme</a:t>
          </a:r>
          <a:r>
            <a:rPr lang="en-GB" sz="1400" kern="1200" dirty="0">
              <a:latin typeface="+mn-lt"/>
            </a:rPr>
            <a:t> (</a:t>
          </a:r>
          <a:r>
            <a:rPr lang="en-GB" sz="1400" kern="1200" dirty="0" err="1">
              <a:latin typeface="+mn-lt"/>
            </a:rPr>
            <a:t>uzraudzības</a:t>
          </a:r>
          <a:r>
            <a:rPr lang="en-GB" sz="1400" kern="1200" dirty="0">
              <a:latin typeface="+mn-lt"/>
            </a:rPr>
            <a:t> forma). </a:t>
          </a:r>
          <a:r>
            <a:rPr lang="en-GB" sz="1400" kern="1200" dirty="0" err="1">
              <a:latin typeface="+mn-lt"/>
            </a:rPr>
            <a:t>Pasūtītāju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loku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tas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neietekmē</a:t>
          </a:r>
          <a:r>
            <a:rPr lang="en-GB" sz="1400" kern="1200" dirty="0">
              <a:latin typeface="+mn-lt"/>
            </a:rPr>
            <a:t>!</a:t>
          </a:r>
          <a:endParaRPr lang="lv-LV" sz="1400" kern="1200" dirty="0">
            <a:latin typeface="+mn-lt"/>
          </a:endParaRPr>
        </a:p>
        <a:p>
          <a:pPr marL="21600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- </a:t>
          </a:r>
          <a:r>
            <a:rPr lang="en-GB" sz="1400" kern="1200" dirty="0" err="1">
              <a:latin typeface="+mn-lt"/>
            </a:rPr>
            <a:t>Precizēta</a:t>
          </a:r>
          <a:r>
            <a:rPr lang="en-GB" sz="1400" kern="1200" dirty="0">
              <a:latin typeface="+mn-lt"/>
            </a:rPr>
            <a:t> PIL 61. </a:t>
          </a:r>
          <a:r>
            <a:rPr lang="en-GB" sz="1400" kern="1200" dirty="0" err="1">
              <a:latin typeface="+mn-lt"/>
            </a:rPr>
            <a:t>panta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otrās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daļas</a:t>
          </a:r>
          <a:r>
            <a:rPr lang="en-GB" sz="1400" kern="1200" dirty="0">
              <a:latin typeface="+mn-lt"/>
            </a:rPr>
            <a:t> 2. </a:t>
          </a:r>
          <a:r>
            <a:rPr lang="en-GB" sz="1400" kern="1200" dirty="0" err="1">
              <a:latin typeface="+mn-lt"/>
            </a:rPr>
            <a:t>punkta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redakcija</a:t>
          </a:r>
          <a:r>
            <a:rPr lang="en-GB" sz="1400" kern="1200" dirty="0">
              <a:latin typeface="+mn-lt"/>
            </a:rPr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endParaRPr lang="en-GB" sz="1600" kern="1200" dirty="0">
            <a:latin typeface="+mn-lt"/>
          </a:endParaRPr>
        </a:p>
      </dsp:txBody>
      <dsp:txXfrm>
        <a:off x="2350296" y="35678"/>
        <a:ext cx="8581314" cy="1049862"/>
      </dsp:txXfrm>
    </dsp:sp>
    <dsp:sp modelId="{1FBC7FBD-45E1-455C-BF05-30C5B4746AD8}">
      <dsp:nvSpPr>
        <dsp:cNvPr id="0" name=""/>
        <dsp:cNvSpPr/>
      </dsp:nvSpPr>
      <dsp:spPr>
        <a:xfrm>
          <a:off x="2186322" y="1085540"/>
          <a:ext cx="87452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52B07-6ED7-443E-AA19-13B407182266}">
      <dsp:nvSpPr>
        <dsp:cNvPr id="0" name=""/>
        <dsp:cNvSpPr/>
      </dsp:nvSpPr>
      <dsp:spPr>
        <a:xfrm>
          <a:off x="2350296" y="1155919"/>
          <a:ext cx="8581314" cy="3607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44000" lvl="0" indent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>
              <a:latin typeface="+mn-lt"/>
            </a:rPr>
            <a:t>- </a:t>
          </a:r>
          <a:r>
            <a:rPr lang="en-GB" sz="1400" kern="1200" dirty="0" err="1">
              <a:latin typeface="+mn-lt"/>
            </a:rPr>
            <a:t>Paplašināts</a:t>
          </a:r>
          <a:r>
            <a:rPr lang="en-GB" sz="1400" kern="1200" dirty="0">
              <a:latin typeface="+mn-lt"/>
            </a:rPr>
            <a:t> PIL 5.panta </a:t>
          </a:r>
          <a:r>
            <a:rPr lang="en-GB" sz="1400" kern="1200" dirty="0" err="1">
              <a:latin typeface="+mn-lt"/>
            </a:rPr>
            <a:t>izņēmumu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loks</a:t>
          </a:r>
          <a:r>
            <a:rPr lang="en-GB" sz="1400" kern="1200" dirty="0">
              <a:latin typeface="+mn-lt"/>
            </a:rPr>
            <a:t> (</a:t>
          </a:r>
          <a:r>
            <a:rPr lang="en-GB" sz="1400" kern="1200" dirty="0" err="1">
              <a:latin typeface="+mn-lt"/>
            </a:rPr>
            <a:t>ekspertu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sniegti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mācību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pakalpojumi</a:t>
          </a:r>
          <a:r>
            <a:rPr lang="en-GB" sz="1400" kern="1200" dirty="0">
              <a:latin typeface="+mn-lt"/>
            </a:rPr>
            <a:t>, kurus </a:t>
          </a:r>
          <a:r>
            <a:rPr lang="en-GB" sz="1400" kern="1200" dirty="0" err="1">
              <a:latin typeface="+mn-lt"/>
            </a:rPr>
            <a:t>iepērk</a:t>
          </a:r>
          <a:r>
            <a:rPr lang="en-GB" sz="1400" kern="1200" dirty="0">
              <a:latin typeface="+mn-lt"/>
            </a:rPr>
            <a:t> VAS);</a:t>
          </a:r>
        </a:p>
        <a:p>
          <a:pPr marL="144000" lvl="0" indent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- </a:t>
          </a:r>
          <a:r>
            <a:rPr lang="en-GB" sz="1400" kern="1200" dirty="0" err="1">
              <a:latin typeface="+mn-lt"/>
            </a:rPr>
            <a:t>Paziņojums</a:t>
          </a:r>
          <a:r>
            <a:rPr lang="en-GB" sz="1400" kern="1200" dirty="0">
              <a:latin typeface="+mn-lt"/>
            </a:rPr>
            <a:t> par </a:t>
          </a:r>
          <a:r>
            <a:rPr lang="en-GB" sz="1400" kern="1200" dirty="0" err="1">
              <a:latin typeface="+mn-lt"/>
            </a:rPr>
            <a:t>izmaiņām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līguma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darbības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laikā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būtisku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līguma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grozījumu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gadījumā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publicējams</a:t>
          </a:r>
          <a:r>
            <a:rPr lang="en-GB" sz="1400" kern="1200" dirty="0">
              <a:latin typeface="+mn-lt"/>
            </a:rPr>
            <a:t> no </a:t>
          </a:r>
        </a:p>
        <a:p>
          <a:pPr marL="144000" lvl="0" indent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42 000 / 170 000 euro;</a:t>
          </a:r>
        </a:p>
        <a:p>
          <a:pPr marL="144000" lvl="0" indent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- </a:t>
          </a:r>
          <a:r>
            <a:rPr lang="en-GB" sz="1400" kern="1200" dirty="0" err="1">
              <a:latin typeface="+mn-lt"/>
            </a:rPr>
            <a:t>Precizēta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noslēgto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līgumu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grozījumu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publicēšana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pasūtītāja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profilā</a:t>
          </a:r>
          <a:r>
            <a:rPr lang="en-GB" sz="1400" kern="1200" dirty="0">
              <a:latin typeface="+mn-lt"/>
            </a:rPr>
            <a:t> (EIS);</a:t>
          </a:r>
        </a:p>
        <a:p>
          <a:pPr marL="144000" lvl="0" indent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- PIL 10. </a:t>
          </a:r>
          <a:r>
            <a:rPr lang="en-GB" sz="1400" kern="1200" dirty="0" err="1">
              <a:latin typeface="+mn-lt"/>
            </a:rPr>
            <a:t>panta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kārtībā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rīkotā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iepirkumā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noteikts</a:t>
          </a:r>
          <a:r>
            <a:rPr lang="en-GB" sz="1400" kern="1200" dirty="0">
              <a:latin typeface="+mn-lt"/>
            </a:rPr>
            <a:t> minimālais </a:t>
          </a:r>
          <a:r>
            <a:rPr lang="en-GB" sz="1400" kern="1200" dirty="0" err="1">
              <a:latin typeface="+mn-lt"/>
            </a:rPr>
            <a:t>piedāvājumu</a:t>
          </a:r>
          <a:r>
            <a:rPr lang="en-GB" sz="1400" kern="1200" dirty="0">
              <a:latin typeface="+mn-lt"/>
            </a:rPr>
            <a:t>/</a:t>
          </a:r>
          <a:r>
            <a:rPr lang="en-GB" sz="1400" kern="1200" dirty="0" err="1">
              <a:latin typeface="+mn-lt"/>
            </a:rPr>
            <a:t>pieteikumu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iesniegšanas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termiņš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pēc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grozījumiem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iepirkuma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dokumentācijā</a:t>
          </a:r>
          <a:r>
            <a:rPr lang="en-GB" sz="1400" kern="1200" dirty="0">
              <a:latin typeface="+mn-lt"/>
            </a:rPr>
            <a:t>;</a:t>
          </a:r>
        </a:p>
        <a:p>
          <a:pPr marL="144000" lvl="0" indent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- EIS </a:t>
          </a:r>
          <a:r>
            <a:rPr lang="en-GB" sz="1400" kern="1200" dirty="0" err="1">
              <a:latin typeface="+mn-lt"/>
            </a:rPr>
            <a:t>traucējumu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gadījumā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sistēmas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turētājs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pārceļ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piedāvājumu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vai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pieteikumu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iesniegšanas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termiņu</a:t>
          </a:r>
          <a:r>
            <a:rPr lang="en-GB" sz="1400" kern="1200" dirty="0">
              <a:latin typeface="+mn-lt"/>
            </a:rPr>
            <a:t> par </a:t>
          </a:r>
          <a:r>
            <a:rPr lang="en-GB" sz="1400" kern="1200" dirty="0" err="1">
              <a:latin typeface="+mn-lt"/>
            </a:rPr>
            <a:t>vienu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darbdienu</a:t>
          </a:r>
          <a:r>
            <a:rPr lang="en-GB" sz="1400" kern="1200" dirty="0">
              <a:latin typeface="+mn-lt"/>
            </a:rPr>
            <a:t>;</a:t>
          </a:r>
        </a:p>
        <a:p>
          <a:pPr marL="144000" lvl="0" indent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400" kern="1200" dirty="0">
              <a:latin typeface="+mn-lt"/>
            </a:rPr>
            <a:t>- </a:t>
          </a:r>
          <a:r>
            <a:rPr lang="en-GB" sz="1400" kern="1200" dirty="0" err="1">
              <a:latin typeface="+mn-lt"/>
            </a:rPr>
            <a:t>Precizēts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nepamatoti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lēta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piedāvājuma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regulējums</a:t>
          </a:r>
          <a:r>
            <a:rPr lang="en-GB" sz="1400" kern="1200" dirty="0">
              <a:latin typeface="+mn-lt"/>
            </a:rPr>
            <a:t> </a:t>
          </a:r>
          <a:r>
            <a:rPr lang="en-GB" sz="1400" kern="1200" dirty="0" err="1">
              <a:latin typeface="+mn-lt"/>
            </a:rPr>
            <a:t>u.c.</a:t>
          </a:r>
          <a:endParaRPr lang="en-GB" sz="1400" kern="1200" dirty="0">
            <a:latin typeface="+mn-lt"/>
          </a:endParaRPr>
        </a:p>
      </dsp:txBody>
      <dsp:txXfrm>
        <a:off x="2350296" y="1155919"/>
        <a:ext cx="8581314" cy="3607871"/>
      </dsp:txXfrm>
    </dsp:sp>
    <dsp:sp modelId="{53BFDB6E-B56B-4262-A229-37FC6542523D}">
      <dsp:nvSpPr>
        <dsp:cNvPr id="0" name=""/>
        <dsp:cNvSpPr/>
      </dsp:nvSpPr>
      <dsp:spPr>
        <a:xfrm>
          <a:off x="2186322" y="4726763"/>
          <a:ext cx="87452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63B1D-2BD1-4004-A387-7EF4EC106486}">
      <dsp:nvSpPr>
        <dsp:cNvPr id="0" name=""/>
        <dsp:cNvSpPr/>
      </dsp:nvSpPr>
      <dsp:spPr>
        <a:xfrm>
          <a:off x="0" y="0"/>
          <a:ext cx="10840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B5314-8638-44B2-A88B-2E9BBA438C25}">
      <dsp:nvSpPr>
        <dsp:cNvPr id="0" name=""/>
        <dsp:cNvSpPr/>
      </dsp:nvSpPr>
      <dsp:spPr>
        <a:xfrm>
          <a:off x="0" y="0"/>
          <a:ext cx="2168198" cy="4688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chemeClr val="accent2">
                  <a:lumMod val="75000"/>
                </a:schemeClr>
              </a:solidFill>
            </a:rPr>
            <a:t>Pienākumu pārbaudīt sankcijas </a:t>
          </a:r>
          <a:r>
            <a:rPr lang="lv-LV" sz="1600" kern="1200" dirty="0">
              <a:solidFill>
                <a:schemeClr val="accent2">
                  <a:lumMod val="75000"/>
                </a:schemeClr>
              </a:solidFill>
            </a:rPr>
            <a:t>un tiesības noraidīt (tostarp pārtraukt iepirkuma līguma izpildi, ja uz darījuma pusi attiecas noteiktās sankcijas)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u="sng" kern="1200" dirty="0">
              <a:solidFill>
                <a:schemeClr val="accent2">
                  <a:lumMod val="75000"/>
                </a:schemeClr>
              </a:solidFill>
            </a:rPr>
            <a:t>nosaka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accent2">
                  <a:lumMod val="75000"/>
                </a:schemeClr>
              </a:solidFill>
            </a:rPr>
            <a:t> sankciju regulējums, tajā skaitā </a:t>
          </a:r>
          <a:r>
            <a:rPr lang="lv-LV" sz="1600" b="1" kern="1200" dirty="0">
              <a:solidFill>
                <a:schemeClr val="accent2">
                  <a:lumMod val="75000"/>
                </a:schemeClr>
              </a:solidFill>
            </a:rPr>
            <a:t>tieši piemērojamās</a:t>
          </a:r>
          <a:r>
            <a:rPr lang="lv-LV" sz="1600" kern="1200" dirty="0">
              <a:solidFill>
                <a:schemeClr val="accent2">
                  <a:lumMod val="75000"/>
                </a:schemeClr>
              </a:solidFill>
            </a:rPr>
            <a:t> regulas: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1" kern="1200" dirty="0"/>
            <a:t>Sodu par </a:t>
          </a:r>
          <a:r>
            <a:rPr lang="en-GB" sz="1600" b="0" i="1" kern="1200" dirty="0" err="1"/>
            <a:t>sankciju</a:t>
          </a:r>
          <a:r>
            <a:rPr lang="en-GB" sz="1600" b="0" i="1" kern="1200" dirty="0"/>
            <a:t> </a:t>
          </a:r>
          <a:r>
            <a:rPr lang="en-GB" sz="1600" b="0" i="1" kern="1200" dirty="0" err="1"/>
            <a:t>pārkāpšanu</a:t>
          </a:r>
          <a:r>
            <a:rPr lang="en-GB" sz="1600" b="0" i="1" kern="1200" dirty="0"/>
            <a:t> </a:t>
          </a:r>
          <a:r>
            <a:rPr lang="en-GB" sz="1600" b="0" i="1" kern="1200" dirty="0" err="1"/>
            <a:t>nosaka</a:t>
          </a:r>
          <a:r>
            <a:rPr lang="en-GB" sz="1600" b="0" i="1" kern="1200" dirty="0"/>
            <a:t> </a:t>
          </a:r>
          <a:r>
            <a:rPr lang="en-GB" sz="1600" b="0" i="0" kern="1200" dirty="0" err="1">
              <a:solidFill>
                <a:schemeClr val="tx1"/>
              </a:solidFill>
              <a:hlinkClick xmlns:r="http://schemas.openxmlformats.org/officeDocument/2006/relationships" r:id="rId1" tooltip="Krimināllikums, 84. pant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Krimināllikuma</a:t>
          </a:r>
          <a:r>
            <a:rPr lang="en-GB" sz="1600" b="0" i="0" kern="1200" dirty="0">
              <a:solidFill>
                <a:schemeClr val="tx1"/>
              </a:solidFill>
              <a:hlinkClick xmlns:r="http://schemas.openxmlformats.org/officeDocument/2006/relationships" r:id="rId1" tooltip="Krimināllikums, 84. pant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84.pants</a:t>
          </a:r>
          <a:r>
            <a:rPr lang="lv-LV" sz="1600" b="0" i="0" kern="1200" dirty="0">
              <a:solidFill>
                <a:schemeClr val="tx1"/>
              </a:solidFill>
            </a:rPr>
            <a:t>!</a:t>
          </a:r>
          <a:endParaRPr lang="en-GB" sz="1600" kern="1200" dirty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latin typeface="+mn-lt"/>
          </a:endParaRPr>
        </a:p>
      </dsp:txBody>
      <dsp:txXfrm>
        <a:off x="0" y="0"/>
        <a:ext cx="2168198" cy="4688153"/>
      </dsp:txXfrm>
    </dsp:sp>
    <dsp:sp modelId="{CA00115E-6CFB-4CDD-9C79-3E59784592BF}">
      <dsp:nvSpPr>
        <dsp:cNvPr id="0" name=""/>
        <dsp:cNvSpPr/>
      </dsp:nvSpPr>
      <dsp:spPr>
        <a:xfrm>
          <a:off x="2330813" y="43379"/>
          <a:ext cx="8510179" cy="867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1600" b="1" kern="1200" dirty="0">
              <a:solidFill>
                <a:schemeClr val="accent2">
                  <a:lumMod val="50000"/>
                </a:schemeClr>
              </a:solidFill>
            </a:rPr>
            <a:t>A) «Starptautisko un Latvijas Republikas nacionālo sankciju likums»</a:t>
          </a:r>
          <a:r>
            <a:rPr lang="lv-LV" sz="1600" kern="12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lv-LV" sz="1600" kern="1200" dirty="0"/>
            <a:t>skaidri nosaka to personu loku, kurš pirms lēmuma piešķiršanas par tiesībām slēgt līgumu, ir jāpārbauda attiecībā uz starptautisko sankciju ietekmi uz līguma izpildi</a:t>
          </a:r>
          <a:endParaRPr lang="en-GB" sz="1600" kern="1200" dirty="0">
            <a:latin typeface="+mn-lt"/>
          </a:endParaRPr>
        </a:p>
      </dsp:txBody>
      <dsp:txXfrm>
        <a:off x="2330813" y="43379"/>
        <a:ext cx="8510179" cy="867583"/>
      </dsp:txXfrm>
    </dsp:sp>
    <dsp:sp modelId="{1FBC7FBD-45E1-455C-BF05-30C5B4746AD8}">
      <dsp:nvSpPr>
        <dsp:cNvPr id="0" name=""/>
        <dsp:cNvSpPr/>
      </dsp:nvSpPr>
      <dsp:spPr>
        <a:xfrm>
          <a:off x="2168198" y="910962"/>
          <a:ext cx="86727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52B07-6ED7-443E-AA19-13B407182266}">
      <dsp:nvSpPr>
        <dsp:cNvPr id="0" name=""/>
        <dsp:cNvSpPr/>
      </dsp:nvSpPr>
      <dsp:spPr>
        <a:xfrm>
          <a:off x="2330813" y="954341"/>
          <a:ext cx="8510179" cy="1568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chemeClr val="accent2">
                  <a:lumMod val="50000"/>
                </a:schemeClr>
              </a:solidFill>
            </a:rPr>
            <a:t>B) </a:t>
          </a:r>
          <a:r>
            <a:rPr lang="lv-LV" sz="1600" b="0" kern="1200" dirty="0">
              <a:solidFill>
                <a:schemeClr val="accent2">
                  <a:lumMod val="50000"/>
                </a:schemeClr>
              </a:solidFill>
            </a:rPr>
            <a:t>Finanšu un ieceļošanas ierobežojumi </a:t>
          </a:r>
          <a:r>
            <a:rPr lang="lv-LV" sz="1600" b="1" kern="1200" dirty="0">
              <a:solidFill>
                <a:schemeClr val="accent2">
                  <a:lumMod val="50000"/>
                </a:schemeClr>
              </a:solidFill>
            </a:rPr>
            <a:t>- Padomes </a:t>
          </a:r>
          <a:r>
            <a:rPr lang="lv-LV" sz="1600" b="1" u="sng" kern="1200" dirty="0">
              <a:solidFill>
                <a:schemeClr val="accent2">
                  <a:lumMod val="50000"/>
                </a:schemeClr>
              </a:solidFill>
            </a:rPr>
            <a:t>Regula </a:t>
          </a:r>
          <a:r>
            <a:rPr lang="lv-LV" sz="1600" b="1" u="sng" kern="1200" dirty="0">
              <a:solidFill>
                <a:schemeClr val="accent2">
                  <a:lumMod val="50000"/>
                </a:schemeClr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(ES) Nr. 269/2014</a:t>
          </a:r>
          <a:r>
            <a:rPr lang="lv-LV" sz="1600" b="1" u="sng" kern="1200" dirty="0">
              <a:solidFill>
                <a:schemeClr val="accent2">
                  <a:lumMod val="50000"/>
                </a:schemeClr>
              </a:solidFill>
            </a:rPr>
            <a:t> </a:t>
          </a:r>
          <a:r>
            <a:rPr lang="lv-LV" sz="1600" kern="1200" dirty="0"/>
            <a:t>par ierobežojošiem pasākumiem attiecībā uz darbībām, ar ko tiek grauta vai apdraudēta Ukrainas teritoriālā integritāte, suverenitāte un neatkarība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i="1" kern="1200" dirty="0">
              <a:effectLst/>
            </a:rPr>
            <a:t>2. pants/ 2.pk.   Netiek </a:t>
          </a:r>
          <a:r>
            <a:rPr lang="lv-LV" sz="1400" b="1" i="1" kern="1200" dirty="0">
              <a:effectLst/>
            </a:rPr>
            <a:t>tieši vai netieši</a:t>
          </a:r>
          <a:r>
            <a:rPr lang="lv-LV" sz="1400" b="0" i="1" kern="1200" dirty="0">
              <a:effectLst/>
            </a:rPr>
            <a:t> darīti pieejami līdzekļi vai saimnieciskie resursi I pielikumā uzskaitītām fiziskajām personām vai ar tām saistītām fiziskajām vai juridiskajām personām, vienībām vai struktūrām vai to labā</a:t>
          </a:r>
          <a:endParaRPr lang="en-GB" sz="1400" i="1" kern="1200" dirty="0">
            <a:latin typeface="+mn-lt"/>
          </a:endParaRPr>
        </a:p>
      </dsp:txBody>
      <dsp:txXfrm>
        <a:off x="2330813" y="954341"/>
        <a:ext cx="8510179" cy="1568763"/>
      </dsp:txXfrm>
    </dsp:sp>
    <dsp:sp modelId="{53BFDB6E-B56B-4262-A229-37FC6542523D}">
      <dsp:nvSpPr>
        <dsp:cNvPr id="0" name=""/>
        <dsp:cNvSpPr/>
      </dsp:nvSpPr>
      <dsp:spPr>
        <a:xfrm>
          <a:off x="2168198" y="2523105"/>
          <a:ext cx="86727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F013B4-79B9-4989-97F6-ADF51DD5B6A2}">
      <dsp:nvSpPr>
        <dsp:cNvPr id="0" name=""/>
        <dsp:cNvSpPr/>
      </dsp:nvSpPr>
      <dsp:spPr>
        <a:xfrm>
          <a:off x="2330813" y="2566484"/>
          <a:ext cx="8510179" cy="2072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chemeClr val="accent2">
                  <a:lumMod val="50000"/>
                </a:schemeClr>
              </a:solidFill>
            </a:rPr>
            <a:t>C) </a:t>
          </a:r>
          <a:r>
            <a:rPr lang="lv-LV" sz="1600" b="0" kern="1200" dirty="0">
              <a:solidFill>
                <a:schemeClr val="accent2">
                  <a:lumMod val="50000"/>
                </a:schemeClr>
              </a:solidFill>
            </a:rPr>
            <a:t>Sektorālie ierobežojumi  </a:t>
          </a:r>
          <a:r>
            <a:rPr lang="lv-LV" sz="1600" b="1" kern="1200" dirty="0">
              <a:solidFill>
                <a:schemeClr val="accent2">
                  <a:lumMod val="50000"/>
                </a:schemeClr>
              </a:solidFill>
            </a:rPr>
            <a:t>- Padomes </a:t>
          </a:r>
          <a:r>
            <a:rPr lang="lv-LV" sz="1600" b="1" u="sng" kern="1200" dirty="0">
              <a:solidFill>
                <a:schemeClr val="accent2">
                  <a:lumMod val="50000"/>
                </a:schemeClr>
              </a:solidFill>
            </a:rPr>
            <a:t>Regula </a:t>
          </a:r>
          <a:r>
            <a:rPr lang="lv-LV" sz="1600" b="1" u="sng" kern="1200" dirty="0">
              <a:solidFill>
                <a:schemeClr val="accent2">
                  <a:lumMod val="50000"/>
                </a:schemeClr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(ES) Nr. 833/2014</a:t>
          </a:r>
          <a:r>
            <a:rPr lang="en-GB" sz="1600" b="1" u="sng" kern="1200" dirty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en-GB" sz="1600" b="1" u="none" kern="1200" dirty="0">
              <a:solidFill>
                <a:schemeClr val="accent2">
                  <a:lumMod val="50000"/>
                </a:schemeClr>
              </a:solidFill>
            </a:rPr>
            <a:t>(</a:t>
          </a:r>
          <a:r>
            <a:rPr lang="lv-LV" sz="1600" b="1" u="none" kern="1200" dirty="0">
              <a:solidFill>
                <a:schemeClr val="accent2">
                  <a:lumMod val="50000"/>
                </a:schemeClr>
              </a:solidFill>
            </a:rPr>
            <a:t> </a:t>
          </a:r>
          <a:r>
            <a:rPr lang="en-GB" sz="1600" b="1" u="none" kern="1200" dirty="0">
              <a:solidFill>
                <a:schemeClr val="accent2">
                  <a:lumMod val="50000"/>
                </a:schemeClr>
              </a:solidFill>
            </a:rPr>
            <a:t>Nr. </a:t>
          </a:r>
          <a:r>
            <a:rPr lang="en-GB" sz="1600" b="1" i="0" kern="1200" dirty="0">
              <a:solidFill>
                <a:schemeClr val="accent2">
                  <a:lumMod val="50000"/>
                </a:schemeClr>
              </a:solidFill>
            </a:rPr>
            <a:t>2022/576) </a:t>
          </a:r>
          <a:r>
            <a:rPr lang="lv-LV" sz="1600" kern="1200" dirty="0"/>
            <a:t>par ierobežojošiem pasākumiem saistībā ar Krievijas darbībām, kas destabilizē situāciju Ukrainā</a:t>
          </a:r>
          <a:endParaRPr lang="en-GB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5 k. pants!</a:t>
          </a:r>
          <a:r>
            <a:rPr lang="lv-LV" sz="1600" b="1" kern="1200" dirty="0"/>
            <a:t> </a:t>
          </a:r>
          <a:endParaRPr lang="en-GB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 err="1">
              <a:solidFill>
                <a:srgbClr val="0070C0"/>
              </a:solidFill>
            </a:rPr>
            <a:t>Līdz</a:t>
          </a:r>
          <a:r>
            <a:rPr lang="en-GB" sz="1600" b="1" kern="1200" dirty="0">
              <a:solidFill>
                <a:srgbClr val="0070C0"/>
              </a:solidFill>
            </a:rPr>
            <a:t> 10.10.2022. </a:t>
          </a:r>
          <a:r>
            <a:rPr lang="en-GB" sz="1600" b="1" kern="1200" dirty="0" err="1">
              <a:solidFill>
                <a:srgbClr val="0070C0"/>
              </a:solidFill>
            </a:rPr>
            <a:t>jāpārtrauc</a:t>
          </a:r>
          <a:r>
            <a:rPr lang="en-GB" sz="1600" b="1" kern="1200" dirty="0">
              <a:solidFill>
                <a:srgbClr val="0070C0"/>
              </a:solidFill>
            </a:rPr>
            <a:t> </a:t>
          </a:r>
          <a:r>
            <a:rPr lang="en-GB" sz="1600" b="1" kern="1200" dirty="0" err="1">
              <a:solidFill>
                <a:srgbClr val="0070C0"/>
              </a:solidFill>
            </a:rPr>
            <a:t>visi</a:t>
          </a:r>
          <a:r>
            <a:rPr lang="en-GB" sz="1600" b="1" kern="1200" dirty="0">
              <a:solidFill>
                <a:srgbClr val="0070C0"/>
              </a:solidFill>
            </a:rPr>
            <a:t> </a:t>
          </a:r>
          <a:r>
            <a:rPr lang="en-GB" sz="1600" b="1" kern="1200" dirty="0" err="1">
              <a:solidFill>
                <a:srgbClr val="0070C0"/>
              </a:solidFill>
            </a:rPr>
            <a:t>ar</a:t>
          </a:r>
          <a:r>
            <a:rPr lang="en-GB" sz="1600" b="1" kern="1200" dirty="0">
              <a:solidFill>
                <a:srgbClr val="0070C0"/>
              </a:solidFill>
            </a:rPr>
            <a:t> </a:t>
          </a:r>
          <a:r>
            <a:rPr lang="en-GB" sz="1600" b="1" kern="1200" dirty="0" err="1">
              <a:solidFill>
                <a:srgbClr val="0070C0"/>
              </a:solidFill>
            </a:rPr>
            <a:t>Regulas</a:t>
          </a:r>
          <a:r>
            <a:rPr lang="en-GB" sz="1600" b="1" kern="1200" dirty="0">
              <a:solidFill>
                <a:srgbClr val="0070C0"/>
              </a:solidFill>
            </a:rPr>
            <a:t> 5.k </a:t>
          </a:r>
          <a:r>
            <a:rPr lang="en-GB" sz="1600" b="1" kern="1200" dirty="0" err="1">
              <a:solidFill>
                <a:srgbClr val="0070C0"/>
              </a:solidFill>
            </a:rPr>
            <a:t>panta</a:t>
          </a:r>
          <a:r>
            <a:rPr lang="en-GB" sz="1600" b="1" kern="1200" dirty="0">
              <a:solidFill>
                <a:srgbClr val="0070C0"/>
              </a:solidFill>
            </a:rPr>
            <a:t> 1.punktā </a:t>
          </a:r>
          <a:r>
            <a:rPr lang="en-GB" sz="1600" b="1" kern="1200" dirty="0" err="1">
              <a:solidFill>
                <a:srgbClr val="0070C0"/>
              </a:solidFill>
            </a:rPr>
            <a:t>minētajām</a:t>
          </a:r>
          <a:r>
            <a:rPr lang="en-GB" sz="1600" b="1" kern="1200" dirty="0">
              <a:solidFill>
                <a:srgbClr val="0070C0"/>
              </a:solidFill>
            </a:rPr>
            <a:t> </a:t>
          </a:r>
          <a:r>
            <a:rPr lang="en-GB" sz="1600" b="1" kern="1200" dirty="0" err="1">
              <a:solidFill>
                <a:srgbClr val="0070C0"/>
              </a:solidFill>
            </a:rPr>
            <a:t>personām</a:t>
          </a:r>
          <a:r>
            <a:rPr lang="en-GB" sz="1600" b="1" kern="1200" dirty="0">
              <a:solidFill>
                <a:srgbClr val="0070C0"/>
              </a:solidFill>
            </a:rPr>
            <a:t> </a:t>
          </a:r>
          <a:r>
            <a:rPr lang="en-GB" sz="1600" b="1" kern="1200" dirty="0" err="1">
              <a:solidFill>
                <a:srgbClr val="0070C0"/>
              </a:solidFill>
            </a:rPr>
            <a:t>noslēgtie</a:t>
          </a:r>
          <a:r>
            <a:rPr lang="en-GB" sz="1600" b="1" kern="1200" dirty="0">
              <a:solidFill>
                <a:srgbClr val="0070C0"/>
              </a:solidFill>
            </a:rPr>
            <a:t> </a:t>
          </a:r>
          <a:r>
            <a:rPr lang="en-GB" sz="1600" b="1" kern="1200" dirty="0" err="1">
              <a:solidFill>
                <a:srgbClr val="0070C0"/>
              </a:solidFill>
            </a:rPr>
            <a:t>līgumi</a:t>
          </a:r>
          <a:r>
            <a:rPr lang="en-GB" sz="1600" b="1" kern="1200" dirty="0">
              <a:solidFill>
                <a:srgbClr val="0070C0"/>
              </a:solidFill>
            </a:rPr>
            <a:t>!</a:t>
          </a:r>
          <a:endParaRPr lang="lv-LV" sz="1600" b="1" kern="1200" dirty="0">
            <a:solidFill>
              <a:srgbClr val="0070C0"/>
            </a:solidFill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500" kern="1200" dirty="0"/>
        </a:p>
      </dsp:txBody>
      <dsp:txXfrm>
        <a:off x="2330813" y="2566484"/>
        <a:ext cx="8510179" cy="2072231"/>
      </dsp:txXfrm>
    </dsp:sp>
    <dsp:sp modelId="{43968070-80E9-4D5D-9182-A4CE42037DCC}">
      <dsp:nvSpPr>
        <dsp:cNvPr id="0" name=""/>
        <dsp:cNvSpPr/>
      </dsp:nvSpPr>
      <dsp:spPr>
        <a:xfrm>
          <a:off x="2168198" y="4638715"/>
          <a:ext cx="86727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DA7B-B7FD-47F0-BE8F-438B0A0548B6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8CA8D-452C-42D0-B85E-C47397FE1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06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2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28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641C-F70B-486A-AD50-9ADFC7CD0E0A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C436-89BA-4178-BA1F-89E862E7C072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114C-D2E1-4C08-A3A5-068CF014AE53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FCFE-40F0-4E90-A43B-F6DDBBEDC7CF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9A28-C6A5-4853-90CF-8FA8FFEB0F82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3C4-0FC6-4A6E-8254-462F256AE517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E3DDC-4BDB-4143-B5F7-FBDD7CF24DC3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B103-E30C-40B9-A617-DC2D09986893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2383B-29BC-419A-AC26-E78841BAF818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492127A-8E90-4D50-85B7-6EBFD068B772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B12C9-C07F-4842-92C8-2297F5EA2657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709999-7A5D-4134-8B6E-9D4E885D2FDC}" type="datetime1">
              <a:rPr lang="en-US" smtClean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E75F8FC7-2268-462F-AFF6-A4A975C34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027294-379B-0275-BC90-370E1B4E5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686015"/>
          </a:xfrm>
        </p:spPr>
        <p:txBody>
          <a:bodyPr>
            <a:normAutofit/>
          </a:bodyPr>
          <a:lstStyle/>
          <a:p>
            <a:r>
              <a:rPr lang="lv-LV" sz="5400" b="1" dirty="0"/>
              <a:t>Publisko iepirkumu likuma grozījumi un aktualitātes</a:t>
            </a:r>
            <a:endParaRPr lang="en-GB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29C72-B9BC-FBCB-3345-D821D405D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0"/>
            <a:ext cx="4829101" cy="1632142"/>
          </a:xfrm>
        </p:spPr>
        <p:txBody>
          <a:bodyPr>
            <a:noAutofit/>
          </a:bodyPr>
          <a:lstStyle/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Monta Oga</a:t>
            </a:r>
          </a:p>
          <a:p>
            <a:r>
              <a:rPr lang="en-GB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Iepirkumu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uzraudzības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Biroja</a:t>
            </a:r>
          </a:p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Tiesību aktu piemērošanas </a:t>
            </a:r>
            <a:r>
              <a:rPr lang="en-GB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departamenta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direktore</a:t>
            </a: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lv-LV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15.09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.2022.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D84AE0-4DAB-131E-66FD-1B65B074A5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1" r="3" b="1491"/>
          <a:stretch/>
        </p:blipFill>
        <p:spPr>
          <a:xfrm>
            <a:off x="648928" y="639097"/>
            <a:ext cx="5462001" cy="5054156"/>
          </a:xfrm>
          <a:prstGeom prst="rect">
            <a:avLst/>
          </a:prstGeom>
        </p:spPr>
      </p:pic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BEF45B32-FB97-49CC-B778-CA7CF87BE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2">
            <a:extLst>
              <a:ext uri="{FF2B5EF4-FFF2-40B4-BE49-F238E27FC236}">
                <a16:creationId xmlns:a16="http://schemas.microsoft.com/office/drawing/2014/main" id="{9D1C364C-8702-4ED9-9D23-41CDB2982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7EE051E9-6C07-4FBB-B4F7-EDF8DDEAA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081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Citi </a:t>
            </a:r>
            <a:r>
              <a:rPr lang="en-GB" sz="3600" b="1" dirty="0" err="1"/>
              <a:t>grozījumi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822131"/>
              </p:ext>
            </p:extLst>
          </p:nvPr>
        </p:nvGraphicFramePr>
        <p:xfrm>
          <a:off x="630194" y="1737360"/>
          <a:ext cx="10931611" cy="4764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D5B80C-CEFB-BA67-6A19-BE4BAFB1D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0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lv-LV" sz="3600" b="1" dirty="0">
                <a:solidFill>
                  <a:schemeClr val="tx1"/>
                </a:solidFill>
              </a:rPr>
              <a:t>Dažādas aktualitātes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04B88F-7F0A-FEE8-E868-84AB00831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v-LV" sz="3600" dirty="0"/>
          </a:p>
          <a:p>
            <a:pPr marL="742950" indent="-742950">
              <a:buAutoNum type="arabicParenBoth"/>
            </a:pPr>
            <a:r>
              <a:rPr lang="en-GB" sz="3600" dirty="0"/>
              <a:t>“</a:t>
            </a:r>
            <a:r>
              <a:rPr lang="en-GB" sz="3600" dirty="0" err="1"/>
              <a:t>Iepirkuma</a:t>
            </a:r>
            <a:r>
              <a:rPr lang="en-GB" sz="3600" dirty="0"/>
              <a:t> </a:t>
            </a:r>
            <a:r>
              <a:rPr lang="en-GB" sz="3600" dirty="0" err="1"/>
              <a:t>ceļvedis</a:t>
            </a:r>
            <a:r>
              <a:rPr lang="en-GB" sz="3600" dirty="0"/>
              <a:t>”</a:t>
            </a:r>
            <a:endParaRPr lang="lv-LV" sz="3600" dirty="0"/>
          </a:p>
          <a:p>
            <a:pPr marL="0" indent="0">
              <a:buNone/>
            </a:pPr>
            <a:endParaRPr lang="en-GB" sz="3600" dirty="0"/>
          </a:p>
          <a:p>
            <a:pPr marL="742950" indent="-742950">
              <a:buAutoNum type="arabicParenBoth"/>
            </a:pPr>
            <a:r>
              <a:rPr lang="lv-LV" sz="3600" dirty="0"/>
              <a:t>Sankcijas</a:t>
            </a:r>
            <a:endParaRPr lang="en-GB" sz="3600" dirty="0"/>
          </a:p>
          <a:p>
            <a:pPr marL="0" indent="0">
              <a:buNone/>
            </a:pPr>
            <a:endParaRPr lang="lv-LV" sz="3600" dirty="0"/>
          </a:p>
          <a:p>
            <a:pPr marL="0" indent="0">
              <a:buNone/>
            </a:pPr>
            <a:endParaRPr lang="lv-LV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951009-6C25-3BD4-7EF5-2F5E1752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21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>
                <a:latin typeface="+mn-lt"/>
              </a:rPr>
              <a:t>Aktualitātes</a:t>
            </a:r>
            <a:r>
              <a:rPr lang="en-GB" sz="3600" b="1">
                <a:latin typeface="+mn-lt"/>
              </a:rPr>
              <a:t> – www.iub.gov.lv</a:t>
            </a:r>
            <a:endParaRPr lang="en-US" sz="3600" b="1" dirty="0">
              <a:latin typeface="+mn-lt"/>
            </a:endParaRPr>
          </a:p>
        </p:txBody>
      </p:sp>
      <p:pic>
        <p:nvPicPr>
          <p:cNvPr id="5" name="Picture Placeholder 5" descr="Sākumlapa | Iepirkumu uzraudzības birojs">
            <a:extLst>
              <a:ext uri="{FF2B5EF4-FFF2-40B4-BE49-F238E27FC236}">
                <a16:creationId xmlns:a16="http://schemas.microsoft.com/office/drawing/2014/main" id="{D76C9184-641A-688F-4359-39BB9354FF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744" y="2042558"/>
            <a:ext cx="3416300" cy="3707454"/>
          </a:xfrm>
          <a:prstGeom prst="rect">
            <a:avLst/>
          </a:prstGeom>
        </p:spPr>
      </p:pic>
      <p:pic>
        <p:nvPicPr>
          <p:cNvPr id="3" name="Picture Placeholder 5" descr="Window">
            <a:extLst>
              <a:ext uri="{FF2B5EF4-FFF2-40B4-BE49-F238E27FC236}">
                <a16:creationId xmlns:a16="http://schemas.microsoft.com/office/drawing/2014/main" id="{CC55F1FA-49C2-3538-51A2-27E708F643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42967" y="1697772"/>
            <a:ext cx="7084224" cy="4873625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453BF-CCAE-E512-FBAE-6871ECDC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5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5" descr="Iepirkuma ceļvedis | Iepirkumu uzraudzības birojs">
            <a:extLst>
              <a:ext uri="{FF2B5EF4-FFF2-40B4-BE49-F238E27FC236}">
                <a16:creationId xmlns:a16="http://schemas.microsoft.com/office/drawing/2014/main" id="{8AFB1290-E85D-76A4-5034-D614E2A911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5000" y="634314"/>
            <a:ext cx="8952427" cy="5593491"/>
          </a:xfrm>
          <a:prstGeom prst="rect">
            <a:avLst/>
          </a:prstGeom>
        </p:spPr>
      </p:pic>
      <p:pic>
        <p:nvPicPr>
          <p:cNvPr id="7" name="Graphic 6" descr="Comment Important outline">
            <a:extLst>
              <a:ext uri="{FF2B5EF4-FFF2-40B4-BE49-F238E27FC236}">
                <a16:creationId xmlns:a16="http://schemas.microsoft.com/office/drawing/2014/main" id="{BB0EFC19-81FF-2E60-70E0-BF870E53A0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44341" y="4379506"/>
            <a:ext cx="914400" cy="914400"/>
          </a:xfrm>
          <a:prstGeom prst="rect">
            <a:avLst/>
          </a:prstGeom>
        </p:spPr>
      </p:pic>
      <p:pic>
        <p:nvPicPr>
          <p:cNvPr id="9" name="Graphic 8" descr="Arrow: Rotate right outline">
            <a:extLst>
              <a:ext uri="{FF2B5EF4-FFF2-40B4-BE49-F238E27FC236}">
                <a16:creationId xmlns:a16="http://schemas.microsoft.com/office/drawing/2014/main" id="{700ED8B9-C6F4-81B7-0971-E4CB461857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56174" y="197708"/>
            <a:ext cx="683740" cy="667265"/>
          </a:xfrm>
          <a:prstGeom prst="rect">
            <a:avLst/>
          </a:prstGeom>
        </p:spPr>
      </p:pic>
      <p:pic>
        <p:nvPicPr>
          <p:cNvPr id="4" name="Graphic 3" descr="Arrow: Slight curve outline">
            <a:extLst>
              <a:ext uri="{FF2B5EF4-FFF2-40B4-BE49-F238E27FC236}">
                <a16:creationId xmlns:a16="http://schemas.microsoft.com/office/drawing/2014/main" id="{30579864-D349-0B08-7F1F-68360733B5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0600" y="2290863"/>
            <a:ext cx="914400" cy="9144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1459EB-21C8-957F-9245-65A352F8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9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 dirty="0"/>
              <a:t>Sankcijas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472466"/>
              </p:ext>
            </p:extLst>
          </p:nvPr>
        </p:nvGraphicFramePr>
        <p:xfrm>
          <a:off x="617838" y="1737360"/>
          <a:ext cx="10840993" cy="4688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4E4F2B-2284-2EA9-7503-80822528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6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0575F9C-F155-7801-A0DF-F1CF858B6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err="1"/>
              <a:t>Paldies</a:t>
            </a:r>
            <a:r>
              <a:rPr lang="en-GB" sz="5400" dirty="0"/>
              <a:t> par </a:t>
            </a:r>
            <a:r>
              <a:rPr lang="en-GB" sz="5400" dirty="0" err="1"/>
              <a:t>uzmanību</a:t>
            </a:r>
            <a:r>
              <a:rPr lang="en-GB" sz="5400" dirty="0"/>
              <a:t>!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5AF6BE4-6DC8-C550-0CE9-AFBB67572C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Monta.oga@iub.gov.lv</a:t>
            </a:r>
          </a:p>
        </p:txBody>
      </p:sp>
    </p:spTree>
    <p:extLst>
      <p:ext uri="{BB962C8B-B14F-4D97-AF65-F5344CB8AC3E}">
        <p14:creationId xmlns:p14="http://schemas.microsoft.com/office/powerpoint/2010/main" val="390810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AB6E427-3F73-4C06-A5D5-AE52C3883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8C9BDAA-0390-4B39-9B5C-BC95E5120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lv-LV" sz="3600" b="1" dirty="0">
                <a:solidFill>
                  <a:schemeClr val="tx1"/>
                </a:solidFill>
              </a:rPr>
              <a:t>G</a:t>
            </a:r>
            <a:r>
              <a:rPr lang="en-US" sz="3600" b="1" dirty="0" err="1">
                <a:solidFill>
                  <a:schemeClr val="tx1"/>
                </a:solidFill>
              </a:rPr>
              <a:t>rozījumi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dirty="0" err="1">
                <a:solidFill>
                  <a:schemeClr val="tx1"/>
                </a:solidFill>
              </a:rPr>
              <a:t>Publisko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iepirkumu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likum</a:t>
            </a:r>
            <a:r>
              <a:rPr lang="lv-LV" sz="3600" dirty="0">
                <a:solidFill>
                  <a:schemeClr val="tx1"/>
                </a:solidFill>
              </a:rPr>
              <a:t>ā</a:t>
            </a:r>
            <a:r>
              <a:rPr lang="en-US" sz="3600" dirty="0">
                <a:solidFill>
                  <a:schemeClr val="tx1"/>
                </a:solidFill>
              </a:rPr>
              <a:t> (PIL)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9DB1FE5-9D46-433B-99D1-2F1B8DC79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CB7C9DFB-618D-E0FD-5406-7BB7B57E4D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1602806"/>
              </p:ext>
            </p:extLst>
          </p:nvPr>
        </p:nvGraphicFramePr>
        <p:xfrm>
          <a:off x="4689682" y="1099114"/>
          <a:ext cx="7406255" cy="5418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Hexagon 2">
            <a:extLst>
              <a:ext uri="{FF2B5EF4-FFF2-40B4-BE49-F238E27FC236}">
                <a16:creationId xmlns:a16="http://schemas.microsoft.com/office/drawing/2014/main" id="{B60BF098-9701-1484-FF9C-A2A8226A6102}"/>
              </a:ext>
            </a:extLst>
          </p:cNvPr>
          <p:cNvSpPr/>
          <p:nvPr/>
        </p:nvSpPr>
        <p:spPr>
          <a:xfrm>
            <a:off x="4513664" y="638040"/>
            <a:ext cx="1624831" cy="1482811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chemeClr val="tx1"/>
                </a:solidFill>
              </a:rPr>
              <a:t>Grozījumi, kas spēkā no 21.04.2022.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FA4A3-0BBF-AEBE-3120-32194813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9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3">
            <a:extLst>
              <a:ext uri="{FF2B5EF4-FFF2-40B4-BE49-F238E27FC236}">
                <a16:creationId xmlns:a16="http://schemas.microsoft.com/office/drawing/2014/main" id="{F240A2FC-E2C3-458D-96B4-5DF9028D9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Rectangle 35">
            <a:extLst>
              <a:ext uri="{FF2B5EF4-FFF2-40B4-BE49-F238E27FC236}">
                <a16:creationId xmlns:a16="http://schemas.microsoft.com/office/drawing/2014/main" id="{5F097929-F3D6-4D1F-8AFC-CF348171A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37">
            <a:extLst>
              <a:ext uri="{FF2B5EF4-FFF2-40B4-BE49-F238E27FC236}">
                <a16:creationId xmlns:a16="http://schemas.microsoft.com/office/drawing/2014/main" id="{43074C91-9045-414B-B5F9-567DAE3EE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1" name="Rectangle 39">
            <a:extLst>
              <a:ext uri="{FF2B5EF4-FFF2-40B4-BE49-F238E27FC236}">
                <a16:creationId xmlns:a16="http://schemas.microsoft.com/office/drawing/2014/main" id="{EE362070-691D-44DB-98D4-BC61774B0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41">
            <a:extLst>
              <a:ext uri="{FF2B5EF4-FFF2-40B4-BE49-F238E27FC236}">
                <a16:creationId xmlns:a16="http://schemas.microsoft.com/office/drawing/2014/main" id="{5A7EFE9C-DAE7-4ECA-BDB2-34E2534B8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2"/>
            <a:ext cx="7319175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Pārejas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noteikums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!</a:t>
            </a:r>
            <a:b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b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lv-LV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epirkuma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procedūra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, kas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izsludināta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vai</a:t>
            </a:r>
            <a:r>
              <a:rPr lang="lv-LV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iepirkums, kas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uzsākt</a:t>
            </a:r>
            <a:r>
              <a:rPr lang="lv-LV" sz="2000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s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līdz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31.12.2022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.,</a:t>
            </a:r>
            <a:b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</a:br>
            <a:b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</a:b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pabeidzam</a:t>
            </a:r>
            <a:r>
              <a:rPr lang="lv-LV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s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un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pārsūdzam</a:t>
            </a:r>
            <a:r>
              <a:rPr lang="lv-LV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s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saskaņā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ar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tiem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šā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likuma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noteikumiem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,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kuri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bija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i="0" dirty="0" err="1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spēkā</a:t>
            </a:r>
            <a:r>
              <a:rPr lang="en-US" sz="2000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attiecīgā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iepirkuma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izsludināšanas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vai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uzsākšanu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</a:rPr>
              <a:t>dienā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pic>
        <p:nvPicPr>
          <p:cNvPr id="5" name="Content Placeholder 4" descr="Hourglass Finished outline">
            <a:extLst>
              <a:ext uri="{FF2B5EF4-FFF2-40B4-BE49-F238E27FC236}">
                <a16:creationId xmlns:a16="http://schemas.microsoft.com/office/drawing/2014/main" id="{4B0FAD6E-4458-752D-F176-772FE3D168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818" y="1944907"/>
            <a:ext cx="2449486" cy="2449486"/>
          </a:xfrm>
          <a:prstGeom prst="rect">
            <a:avLst/>
          </a:prstGeom>
        </p:spPr>
      </p:pic>
      <p:sp>
        <p:nvSpPr>
          <p:cNvPr id="53" name="Rectangle 43">
            <a:extLst>
              <a:ext uri="{FF2B5EF4-FFF2-40B4-BE49-F238E27FC236}">
                <a16:creationId xmlns:a16="http://schemas.microsoft.com/office/drawing/2014/main" id="{3F0CE275-BAEC-48E9-B00C-1B635C68F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Rectangle 45">
            <a:extLst>
              <a:ext uri="{FF2B5EF4-FFF2-40B4-BE49-F238E27FC236}">
                <a16:creationId xmlns:a16="http://schemas.microsoft.com/office/drawing/2014/main" id="{A22C524A-01E1-4209-AE20-DA64F7CB1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705F9B-F952-4BCE-8BE0-5A17E9BF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ardrop 3">
            <a:extLst>
              <a:ext uri="{FF2B5EF4-FFF2-40B4-BE49-F238E27FC236}">
                <a16:creationId xmlns:a16="http://schemas.microsoft.com/office/drawing/2014/main" id="{2D485212-7D62-8BF6-55F4-0F9E7DEFA673}"/>
              </a:ext>
            </a:extLst>
          </p:cNvPr>
          <p:cNvSpPr/>
          <p:nvPr/>
        </p:nvSpPr>
        <p:spPr>
          <a:xfrm>
            <a:off x="1919415" y="4394393"/>
            <a:ext cx="1910641" cy="1625000"/>
          </a:xfrm>
          <a:prstGeom prst="teardrop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</a:rPr>
              <a:t>Ir izņēmumi!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4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 dirty="0"/>
              <a:t>Līgumu reģistrs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67715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2F014C-05C8-A02E-00C7-EA1AD99A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54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/>
              <a:t>Kandidātu</a:t>
            </a:r>
            <a:r>
              <a:rPr lang="en-GB" sz="3600" b="1" dirty="0"/>
              <a:t> un </a:t>
            </a:r>
            <a:r>
              <a:rPr lang="en-GB" sz="3600" b="1" dirty="0" err="1"/>
              <a:t>pretendentu</a:t>
            </a:r>
            <a:r>
              <a:rPr lang="en-GB" sz="3600" b="1" dirty="0"/>
              <a:t> </a:t>
            </a:r>
            <a:r>
              <a:rPr lang="en-GB" sz="3600" b="1" dirty="0" err="1"/>
              <a:t>izslēgšanas</a:t>
            </a:r>
            <a:r>
              <a:rPr lang="en-GB" sz="3600" b="1" dirty="0"/>
              <a:t> </a:t>
            </a:r>
            <a:r>
              <a:rPr lang="en-GB" sz="3600" b="1" dirty="0" err="1"/>
              <a:t>noteikumi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350599"/>
              </p:ext>
            </p:extLst>
          </p:nvPr>
        </p:nvGraphicFramePr>
        <p:xfrm>
          <a:off x="1096963" y="1664044"/>
          <a:ext cx="10221826" cy="4662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932F9D-BCD0-96EC-7C9C-AB131806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7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 dirty="0"/>
              <a:t>Tehnisko specifikāciju aktualizēšana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09805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5B891F-D830-26AF-1003-1B9404C4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8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 dirty="0"/>
              <a:t>Saimnieciski visizdevīgākais piedāvājums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792606"/>
              </p:ext>
            </p:extLst>
          </p:nvPr>
        </p:nvGraphicFramePr>
        <p:xfrm>
          <a:off x="1096963" y="1862739"/>
          <a:ext cx="10058400" cy="4398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8EA4E7-FD1F-7E21-1C1B-4AD5BA4B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2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 dirty="0"/>
              <a:t>Tirgus izpēte/ informēšana/ iepirkuma procedūras pārtraukšana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980668"/>
              </p:ext>
            </p:extLst>
          </p:nvPr>
        </p:nvGraphicFramePr>
        <p:xfrm>
          <a:off x="1096963" y="1846263"/>
          <a:ext cx="10058400" cy="4225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3F406F-CB58-F0BB-F181-F3C35A29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76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B8C9-23D9-4B5C-222D-9C5B9F47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b="1" dirty="0"/>
              <a:t>Iepirkuma komisijas darbība</a:t>
            </a:r>
            <a:endParaRPr lang="en-GB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B720F-BA23-65C2-9AE2-A94D9D8FE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584798"/>
              </p:ext>
            </p:extLst>
          </p:nvPr>
        </p:nvGraphicFramePr>
        <p:xfrm>
          <a:off x="1096963" y="1862739"/>
          <a:ext cx="10058400" cy="4323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1F9F40-8F06-7884-EA3D-B5032187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220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748</TotalTime>
  <Words>1245</Words>
  <Application>Microsoft Office PowerPoint</Application>
  <PresentationFormat>Widescreen</PresentationFormat>
  <Paragraphs>164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Wingdings</vt:lpstr>
      <vt:lpstr>Retrospect</vt:lpstr>
      <vt:lpstr>Publisko iepirkumu likuma grozījumi un aktualitātes</vt:lpstr>
      <vt:lpstr>Grozījumi  Publisko iepirkumu likumā (PIL)</vt:lpstr>
      <vt:lpstr>     Pārejas noteikums!  Iepirkuma procedūra, kas izsludināta vai iepirkums, kas uzsākts līdz 31.12.2022.,  pabeidzams un pārsūdzams saskaņā ar tiem šā likuma noteikumiem, kuri bija spēkā attiecīgā iepirkuma izsludināšanas vai uzsākšanu dienā</vt:lpstr>
      <vt:lpstr>Līgumu reģistrs</vt:lpstr>
      <vt:lpstr>Kandidātu un pretendentu izslēgšanas noteikumi</vt:lpstr>
      <vt:lpstr>Tehnisko specifikāciju aktualizēšana</vt:lpstr>
      <vt:lpstr>Saimnieciski visizdevīgākais piedāvājums</vt:lpstr>
      <vt:lpstr>Tirgus izpēte/ informēšana/ iepirkuma procedūras pārtraukšana</vt:lpstr>
      <vt:lpstr>Iepirkuma komisijas darbība</vt:lpstr>
      <vt:lpstr>Citi grozījumi</vt:lpstr>
      <vt:lpstr>Dažādas aktualitātes</vt:lpstr>
      <vt:lpstr>Aktualitātes – www.iub.gov.lv</vt:lpstr>
      <vt:lpstr>PowerPoint Presentation</vt:lpstr>
      <vt:lpstr>Sankcijas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Aktuālie jautājumi risku novēršanai iepirkumos</dc:title>
  <dc:creator>Monta Oga</dc:creator>
  <cp:lastModifiedBy>Monta Oga</cp:lastModifiedBy>
  <cp:revision>269</cp:revision>
  <dcterms:created xsi:type="dcterms:W3CDTF">2022-05-06T17:25:08Z</dcterms:created>
  <dcterms:modified xsi:type="dcterms:W3CDTF">2022-09-14T11:00:59Z</dcterms:modified>
</cp:coreProperties>
</file>